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7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8.xml" ContentType="application/inkml+xml"/>
  <Override PartName="/ppt/notesSlides/notesSlide14.xml" ContentType="application/vnd.openxmlformats-officedocument.presentationml.notesSlide+xml"/>
  <Override PartName="/ppt/ink/ink9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0.xml" ContentType="application/inkml+xml"/>
  <Override PartName="/ppt/notesSlides/notesSlide17.xml" ContentType="application/vnd.openxmlformats-officedocument.presentationml.notesSlide+xml"/>
  <Override PartName="/ppt/ink/ink11.xml" ContentType="application/inkml+xml"/>
  <Override PartName="/ppt/notesSlides/notesSlide18.xml" ContentType="application/vnd.openxmlformats-officedocument.presentationml.notesSlide+xml"/>
  <Override PartName="/ppt/ink/ink12.xml" ContentType="application/inkml+xml"/>
  <Override PartName="/ppt/notesSlides/notesSlide19.xml" ContentType="application/vnd.openxmlformats-officedocument.presentationml.notesSlide+xml"/>
  <Override PartName="/ppt/ink/ink13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0"/>
  </p:notesMasterIdLst>
  <p:sldIdLst>
    <p:sldId id="256" r:id="rId2"/>
    <p:sldId id="336" r:id="rId3"/>
    <p:sldId id="2186" r:id="rId4"/>
    <p:sldId id="2169" r:id="rId5"/>
    <p:sldId id="2168" r:id="rId6"/>
    <p:sldId id="2170" r:id="rId7"/>
    <p:sldId id="2173" r:id="rId8"/>
    <p:sldId id="2171" r:id="rId9"/>
    <p:sldId id="2188" r:id="rId10"/>
    <p:sldId id="2189" r:id="rId11"/>
    <p:sldId id="2191" r:id="rId12"/>
    <p:sldId id="2187" r:id="rId13"/>
    <p:sldId id="2176" r:id="rId14"/>
    <p:sldId id="2192" r:id="rId15"/>
    <p:sldId id="2174" r:id="rId16"/>
    <p:sldId id="2177" r:id="rId17"/>
    <p:sldId id="2178" r:id="rId18"/>
    <p:sldId id="2193" r:id="rId19"/>
    <p:sldId id="2182" r:id="rId20"/>
    <p:sldId id="2172" r:id="rId21"/>
    <p:sldId id="2184" r:id="rId22"/>
    <p:sldId id="2195" r:id="rId23"/>
    <p:sldId id="2194" r:id="rId24"/>
    <p:sldId id="2196" r:id="rId25"/>
    <p:sldId id="2197" r:id="rId26"/>
    <p:sldId id="386" r:id="rId27"/>
    <p:sldId id="2202" r:id="rId28"/>
    <p:sldId id="2203" r:id="rId29"/>
    <p:sldId id="2204" r:id="rId30"/>
    <p:sldId id="2198" r:id="rId31"/>
    <p:sldId id="2200" r:id="rId32"/>
    <p:sldId id="2201" r:id="rId33"/>
    <p:sldId id="2199" r:id="rId34"/>
    <p:sldId id="2205" r:id="rId35"/>
    <p:sldId id="2206" r:id="rId36"/>
    <p:sldId id="2207" r:id="rId37"/>
    <p:sldId id="2208" r:id="rId38"/>
    <p:sldId id="272" r:id="rId39"/>
  </p:sldIdLst>
  <p:sldSz cx="24382413" cy="13716000"/>
  <p:notesSz cx="6858000" cy="9144000"/>
  <p:embeddedFontLst>
    <p:embeddedFont>
      <p:font typeface="Cambria Math" panose="02040503050406030204" pitchFamily="18" charset="0"/>
      <p:regular r:id="rId41"/>
    </p:embeddedFont>
    <p:embeddedFont>
      <p:font typeface="Tahoma" panose="020B0604030504040204" pitchFamily="34" charset="0"/>
      <p:regular r:id="rId42"/>
      <p:bold r:id="rId43"/>
      <p:italic r:id="rId44"/>
    </p:embeddedFont>
    <p:embeddedFont>
      <p:font typeface="TT Norms Pro" panose="02000503030000090003" charset="0"/>
      <p:regular r:id="rId45"/>
      <p:bold r:id="rId46"/>
      <p:italic r:id="rId47"/>
      <p:boldItalic r:id="rId48"/>
    </p:embeddedFont>
    <p:embeddedFont>
      <p:font typeface="TT Norms Pro Medium" panose="02000803020000090003" charset="0"/>
      <p:regular r:id="rId49"/>
      <p:italic r:id="rId50"/>
    </p:embeddedFont>
  </p:embeddedFontLst>
  <p:custDataLst>
    <p:tags r:id="rId51"/>
  </p:custDataLst>
  <p:defaultTextStyle>
    <a:defPPr>
      <a:defRPr lang="ru-RU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03" userDrawn="1">
          <p15:clr>
            <a:srgbClr val="A4A3A4"/>
          </p15:clr>
        </p15:guide>
        <p15:guide id="2" pos="15073" userDrawn="1">
          <p15:clr>
            <a:srgbClr val="A4A3A4"/>
          </p15:clr>
        </p15:guide>
        <p15:guide id="3" pos="8315" userDrawn="1">
          <p15:clr>
            <a:srgbClr val="A4A3A4"/>
          </p15:clr>
        </p15:guide>
        <p15:guide id="4" orient="horz" pos="24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9F3"/>
    <a:srgbClr val="FFFFFF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2" autoAdjust="0"/>
    <p:restoredTop sz="84284" autoAdjust="0"/>
  </p:normalViewPr>
  <p:slideViewPr>
    <p:cSldViewPr snapToGrid="0" showGuides="1">
      <p:cViewPr varScale="1">
        <p:scale>
          <a:sx n="34" d="100"/>
          <a:sy n="34" d="100"/>
        </p:scale>
        <p:origin x="104" y="128"/>
      </p:cViewPr>
      <p:guideLst>
        <p:guide orient="horz" pos="7903"/>
        <p:guide pos="15073"/>
        <p:guide pos="8315"/>
        <p:guide orient="horz" pos="241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1" d="100"/>
          <a:sy n="101" d="100"/>
        </p:scale>
        <p:origin x="2508" y="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5:04:49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52353 11700 135 0,'-2'-41'246'0,"2"5"36"0,-5 7 3 0,3 5-13 0,0 3-19 0,2 6-19 16,-4-2-19-16,4 6-19 0,0 0-14 0,-2 2-15 15,2-2-15-15,0 1-13 0,-4 4-10 16,4 1-9-16,0-6-4 0,0 6-1 16,0 0 0-16,-2-3 0 0,2 8 0 15,0 0-4-15,0 0-6 0,-6 23-4 0,6 10-7 16,-7 47-7-16,-7 6-7 0,8 22-8 15,-15 100-6-15,7-51-5 0,-9 47-7 16,11-41-4-16,3-27-3 0,-9 79-3 0,9-56-1 16,1-24 1-16,0 77-2 0,4-52 0 15,2-23-3-15,2-17-2 0,2 106-3 0,6-62-1 16,9 49-3-16,-13-51-1 0,10-30-3 16,13 73-2-16,0-6-2 0,-4-45-3 15,-11-23 2-15,21 93 3 0,-2-7 3 16,-4-9 3-16,0 0 3 0,0-1-1 0,-5-3-2 15,-7-47-1-15,-7-25-2 0,19 74-2 16,-21-56-4-16,-6-33 0 0,6-17-2 0,-3 3-2 16,-3-10-1-16,-3-1-1 15,-3-3-2-15,6-8-2 0,-2-16-2 0,-2-8-5 16,-2-13-3-16,4 6-7 0,0-4-12 0,-4-2-8 16,-5 9-15-16,11 2-20 0,0-5-25 15,0 7-39-15,0-4-74 0,11-3-615 16,-3-7 136-16,0-17 113 0</inkml:trace>
  <inkml:trace contextRef="#ctx0" brushRef="#br0" timeOffset="689.39">46203 15991 178 0,'9'-1'303'0,"-9"1"27"16,6-8-5-16,2 5-19 0,-2-1-25 16,7-1-24-16,3 4-24 0,7-9-21 15,4 7-17-15,14-4-15 0,3 6-17 16,36-14-11-16,-1-2-12 0,5 1-12 0,12 7-12 16,15 0-11-16,-3 2-9 0,12-1-10 15,99 0-8-15,-13-13-7 0,-40 18-8 16,-32-3-7-16,100-1-6 0,-3-6-8 0,-6 1-4 15,-1 3-4-15,-7-3-2 0,0-3-4 16,6 8-1-16,99-24-2 0,-94 15-1 16,86-17 0-16,-85 7 0 0,90-15-1 0,-7 5-8 15,-89 6-4-15,93-14-1 0,-86 22 3 16,103-11 4-16,-102 12 5 0,100 7 8 16,-100 5 8-16,19 0 5 0,3 14 4 0,81 10 1 15,-110-3 3-15,3 6 0 0,4 5-1 16,84 12-3-16,-92-9-4 0,79 32-3 0,-98-36-2 15,11 3-4-15,0-5-4 0,-4 13-9 16,-2-5-12-16,-5 7-19 0,-46-23-38 0,-30 7-36 16,-17-19-47-16,1 1-9 0,6 5-647 15,-11 0 131-15,1-9 109 0</inkml:trace>
  <inkml:trace contextRef="#ctx0" brushRef="#br0" timeOffset="1582.81">48725 17938 217 0,'21'-3'319'0,"-5"1"27"0,3-5-4 0,-5 7-20 15,1-1-24-15,-3 1-26 0,-1-5-26 0,1 0-23 16,-4 5-20-16,5-3-18 0,7-3-15 15,-3 0-13-15,-3-1-13 0,7-6-9 16,-2 1-10-16,9-5-6 0,-1-3-7 16,0-6-8-16,2-1-9 0,0 1-8 0,19-19-9 15,-1-3-6-15,-3 5-7 0,3-5-6 16,-3-2-4-16,-1 6-4 0,11-3-4 16,-3-5-2-16,9 1 0 0,-2-2-2 0,6-1-3 15,73-44-1-15,-15-8-3 0,8 10 0 16,-2-2-2-16,-2 2-2 0,-2-2-1 0,10-8-1 15,-3-4-3-15,49-61-1 0,-59 62-2 16,10-5-2-16,-3-1-3 0,8-3-2 16,-1-4-2-16,-1 3-2 0,-2 8 0 0,1-15 3 15,1 9 4-15,54-39 5 0,-70 46 6 16,27-1 7-16,59-41 3 0,-63 53 2 16,67-70-1-16,-1 4 0 0,0 1-1 0,0 2-3 15,-3-6-2-15,5 9-3 0,-4 4-3 16,-5 7-4-16,3-11-2 0,7-16-1 0,14 16-3 15,3 7-2-15,-16-4-5 0,-13 2-6 16,-3 9-7-16,-57 39-11 0,1 3-7 16,-13 5-15-16,-33 20-17 0,-13 16-25 15,-22 20-37-15,6-4-43 0,-4 6-48 0,-2 7-31 16,0-1-592-16,-4 3 138 0,4 0 114 16</inkml:trace>
  <inkml:trace contextRef="#ctx0" brushRef="#br0" timeOffset="6868.51">53483 21889 48 0,'0'-25'245'0,"0"-2"60"0,2 1 10 0,-2 0-10 15,0-1-21-15,7 3-23 0,-7 3-24 16,4-1-22-16,-2 0-21 0,4 1-16 0,-6-1-12 16,2 2-14-16,4-1-9 0,-2 5-9 15,-2-4-7-15,3 3-6 0,-3 4-8 16,0 1-7-16,-2 2-7 0,0 0-9 15,6-2-8-15,-2 10-4 0,-4-5-2 16,0 7-1-16,0 0-1 0,10 19-2 0,3 2-6 16,5 11-3-16,-7 6-5 0,16 27-6 0,1 15-3 15,6 5-2-15,-6 4-2 0,26 83 1 16,-14-44 2-16,13 44 0 0,-18-41-2 16,-12-13 1-16,23 84-1 0,-11-4-1 0,-6 4 1 15,-7 16 0-15,-1 19-2 0,0 114-1 16,-7-123 2-16,-8 16-1 0,7-3-1 15,-5 2 0-15,4-2-1 0,-3-9-1 16,-1-67-2-16,-2 62-2 0,0-13-2 0,3-45-2 16,-3 46-1-16,-6-41-3 0,6-36-1 15,-4-27-2-15,2 12-2 0,-2-8-3 16,5 0-3-16,-1-9-6 0,0-6-7 0,2-6-28 16,1-6-32-16,-3-6-41 0,2-17-55 15,-2-18 20-15,-6-2-757 0,0-5 148 16,-10-7 124-16</inkml:trace>
  <inkml:trace contextRef="#ctx0" brushRef="#br0" timeOffset="8055.59">49322 25733 121 0,'-14'0'270'0,"6"-5"47"0,8 5 4 16,-21-5-13-16,13 5-21 0,-1 0-26 0,9 0-24 15,-18-2-23-15,10 2-18 0,1-7-12 16,7 7-13-16,0 0-12 0,-18 0-15 0,10-1-14 15,8 1-7-15,0 0-6 0,0 0-5 16,-9 0-4-16,9 0-3 0,0 0-3 16,15 10-9-16,-7-10-6 0,4 5-7 15,11 0-6-15,8-3-6 0,15 2-5 16,3 1-7-16,28 5-3 0,14-9-5 16,6 10-5-16,0-6-3 0,15 5-4 0,-1 1-3 15,98 5-4-15,-54 0-2 0,-25-5-2 0,-18 4-4 16,99 4-1-16,-58-2-2 0,-31-7-2 15,-13 1-1-15,3-1-1 0,92 8 3 16,-51-10 0-16,-29-3 3 0,-12-4 2 16,8-2 2-16,111-4 1 0,-1-3-2 0,-7-5-1 15,2 0-1-15,-1-1-2 0,5-7-3 16,0 1 0-16,1-1-1 0,-17-4-3 0,8 5-3 16,-10 8 3-16,-9-9 3 0,-34 20 1 15,-24-9 0-15,76 10 2 0,-68 5-1 16,-25 1-2-16,-22 0-3 0,-2 0-3 15,-3 3-9-15,-3 1-26 0,-6-4-13 0,4 3-28 16,-4-2-45-16,-7-7-68 0,1-5-62 16,-2-10-540-16,-13-6 131 0,-16-11 108 0</inkml:trace>
  <inkml:trace contextRef="#ctx0" brushRef="#br0" timeOffset="10339.69">49971 25817 86 0,'-14'3'190'0,"4"-3"46"16,-7 0 14-16,13 0 2 0,-6 0-3 16,10 0-5-16,-21 0-8 0,13-3-10 15,6-6-13-15,-9 9-12 0,3-7-15 0,8 7-13 16,-6-4-13-16,2-5-12 0,0 9-11 15,-3-2-9-15,7 2-10 0,-6-10-9 16,6 10-10-16,-4-5-9 0,4 5-4 0,-10-4-3 16,10 4-4-16,0 0-5 0,0 0-3 15,0 0-5-15,0 0-4 0,14-6-3 16,-14 6-3-16,6 0-2 0,9 0-1 0,-15 0-1 16,25 0-2-16,-11 0-2 0,9 5-3 15,4-5-4-15,-5 0-3 0,12 1-4 16,-6-1-5-16,20 4-1 0,-7 1-2 15,3 0-4-15,3 2-2 0,-3 2 1 0,5-3-3 16,-1-1 0-16,22 11-4 0,-6-5 0 16,-10-1-2-16,-4-1 1 0,26 2-2 0,-12-2 0 15,-4-6 0-15,19 6-1 0,-7 0 0 16,-4-8-1-16,-12 10-1 0,-2-9-1 0,-5 6-1 16,1-3 0-16,0 0-2 0,-1 3 0 15,-1-4 0-15,-1 6-1 0,-3 1 1 16,-1-2 0-16,7 2-1 0,18 5 0 15,-6-10-1-15,-13 6-1 0,-1 2 1 16,24-4 1-16,-10 2 1 0,15-3 0 0,-13 0 0 16,-2-9 0-16,-6 0-2 0,0 0 0 0,-1 0 0 15,5 0-1-15,-8 0 1 0,4-4 1 16,-7-1-2-16,1 5-1 0,-2-4-1 16,-13 4 0-16,4 0 2 0,-4 0-1 15,-4 0 1-15,2 4 0 0,-4-4 1 0,21 0 0 16,-3 0 1-16,1 5 0 0,-5-5-1 15,7-5-2-15,-7 5 1 0,-4 0 0 16,-3 0-1-16,-7 0 0 0,-1 0 0 0,3-4 0 16,-6 4 1-16,2 0-1 0,0 0-1 15,0 0 1-15,-4 0 0 0,-1 0 1 16,3 0 1-16,-2 0 0 0,-2 0-1 0,-3 0 0 16,-3 0-1-16,-5 0 0 0,9 0 1 15,-7 0 5-15,-2 0 2 0,3 0 0 16,-5 0 2-16,6 0-1 0,-1 0 1 0,-5 0 0 15,5 0-1-15,-13 0-1 0,14 0 2 16,-2 0-2-16,-12 0 0 0,15 0-1 0,-7 0 1 16,0-5 0-16,3 5 0 15,-11 0 2-15,14-3 0 0,-6 3 2 0,5-3 0 16,3-7-1-16,3-1 0 0,-5 2-1 16,7-3-2-16,-4 1 0 0,3 0 0 0,1-6-3 15,0 3 1-15,-3 4-2 0,3 0 1 16,0-2-2-16,-11 2 0 0,9-1 0 0,-5 5 0 15,-2-2 1-15,-1 0 4 0,-5 3 2 16,6 1 7-16,-3 0 2 0,-7-3 1 16,8 3-1-16,-8-5-2 0,4 1 1 15,-4-1 3-15,5 5 3 0,-3-8-1 16,-2 5 0-16,-2-6-2 0,6 1-2 0,-6 3-1 16,2-3-1-16,-2 1-1 0,0 0-1 15,0-8-1-15,0 7-1 0,0-10-2 0,0-2-1 16,0-2-1-16,-2 3 0 0,-4-11-1 15,6 6-2-15,-6-8-1 0,-1-7-1 16,3-2 3-16,-2 1 3 0,-4-7 0 0,8 8 0 16,0-4 0-16,-5-3-1 0,-3 6 0 15,8-9 0-15,0 0-1 0,-4 1-1 16,-3-25 0-16,5-2 0 0,-2-4 2 0,0 18-2 16,-2 3 1-16,1-12 2 0,1 8 0 15,-2 13 1-15,2 7 5 0,2-8 1 0,-7 10 3 16,5-6 1-16,2 6 1 0,-6 3 0 15,8 7 1-15,-5-1-1 0,1 3-3 16,0 1-2-16,6 9-2 0,-4-9-1 16,0 9-1-16,2-3-1 0,-2-2-2 0,1 4-1 15,-3 0-1-15,6 2-1 0,-2 4-1 16,-2 2-2-16,4 4-1 0,-2 0 0 0,-2 2-1 16,4-3 0-16,0 3-1 0,-2-3 0 15,2 2 0-15,0 1-1 0,-6 8 0 16,6-12-1-16,0 10 0 0,0-2-1 15,0-5 2-15,0 10 0 0,0-11-1 0,-2 8 1 16,2 3-2-16,0-8 0 0,0 8 2 16,0-9-3-16,0 9 3 0,0-5 0 0,0 5 0 15,0-11 0-15,0 11 2 0,-5-9 1 16,5 9 3-16,0-2 2 0,0 2 3 16,0 0 2-16,0 0 1 0,0-9-2 0,0 9 0 15,0-9-1-15,0 9-1 0,0 0 0 16,0 0 0-16,0 0 0 0,0-7 0 0,0 7-1 15,0 0-1-15,0-5-2 0,0 5-1 16,0 0-1-16,5-8-1 0,-5 8 0 16,2-4-1-16,-2-5 0 0,0 9-1 15,12-6 0-15,-6 1 1 0,2-4-1 0,7 3 0 16,1-1 1-16,3-13-1 0,2 9 0 16,8-4 0-16,6-5 0 0,-6 2-1 15,10 3 0-15,-2-5 0 0,2 8 0 0,3-9 0 16,22 0-3-16,0-5 3 0,-2 5-1 15,12 2 1-15,-1-2 0 0,3 0 0 16,3 2-1-16,6 3 0 0,3-2 1 0,10 3 0 16,5-2 0-16,2 2 0 0,3-2 0 15,-5 6 1-15,3 0-1 0,-1-3 0 16,-2 2 1-16,1 4-1 0,-5 0-1 0,0-4 0 16,-2 4 0-16,0-3 1 0,7 10 0 15,-5-8-1-15,6 5 1 0,-1 2 0 0,1-4 0 16,-2 3 1-16,-3-3 2 0,-1 3 3 15,-2 0 0-15,-2-2 1 0,-8 1 0 16,-19 4 0-16,-10 0 0 0,-10 0 1 0,-9-4 0 16,-10 4 0-16,0 0 0 0,-7-5 0 15,-1 5-16-15,0 0-69 0,-1 0-63 16,5 0-107-16,0 0-47 0,4-3-680 0,4-6 162 16,6-11 136-16</inkml:trace>
  <inkml:trace contextRef="#ctx0" brushRef="#br0" timeOffset="12178.48">54167 31319 163 0,'0'-31'276'0,"-6"-2"35"15,6 7 3-15,0-5-13 0,-6 11-19 0,4-11-20 16,-4 10-22-16,4 0-21 0,-2 8-22 16,1-6-18-16,-1 5-19 0,2 2-15 15,2 4-15-15,-6-1-6 0,6 6-2 0,0 3-2 16,0 0 0-16,0 0-3 0,0 24-3 15,6 5-5-15,9 47-5 0,-3 13-9 16,-4 18-8-16,25 115-8 0,11 79-7 0,-11-82-6 16,17 88-8-16,-1-4 1 0,-1-4 0 15,3 5-4-15,3 10 0 0,-2-3-2 16,2-3-2-16,1-14-2 0,7 3-3 16,-10-1-1-16,-11-87-1 0,21 76-6 0,-24-84-2 15,3-7-2-15,-6-13-5 0,-8-40-5 16,-8-30-1-16,-9-13-1 0,2-4-2 0,3-3-2 15,-7-6-5-15,-2-4-17 0,3-16-46 16,1-9-41-16,-8-5-44 0,6-11-2 0,5 0-684 16,-13-12 137-16,6-8 114 0</inkml:trace>
  <inkml:trace contextRef="#ctx0" brushRef="#br0" timeOffset="12465.01">50304 35122 113 0,'-56'-6'198'16,"7"4"-80"-16,3 10-261 0,3-4 47 16,2 4 32-16</inkml:trace>
  <inkml:trace contextRef="#ctx0" brushRef="#br0" timeOffset="12772.73">49951 35179 99 0,'-35'21'218'0,"-7"-11"66"0,5 0 19 16,0 1-2-16,4-6-6 0,6 1-10 0,4-2-13 15,-2 1-18-15,5-5-16 0,3 3-20 16,3-3-19-16,-1 2-19 0,3-2-17 16,-1 0-18-16,5 7-15 0,0-7-13 0,8 0-10 15,-15 4-4-15,15-4-3 0,-12-4-3 16,12 4-5-16,0 0-6 0,0 0-5 16,0 0-4-16,33 0-2 0,-10 0-4 15,10-7-6-15,23 5-3 0,41-6-3 0,10-5 0 16,110-10-4-16,0-7-5 0,11 4-3 15,82-14-3-15,2 0-2 0,-78 14-2 16,105-16 0-16,-3 2-2 0,34 6-3 0,23-9 1 16,10-3-3-16,-4-4-3 0,0-3-2 15,10-7-1-15,27-3 0 0,9 5 2 0,-5 1 4 16,-6 9-1-16,6 20-2 0,-5-5-2 16,3 22-3-16,-10 2-2 0,10 9 0 0,-17 9-1 15,-24 11 0-15,-27 6-11 0,-35 12-36 16,-12 10-50-16,-24 3-29 0,-84-8-49 15,-6-2-11-15,-13 6-697 0,-63-11 143 16,-46-9 120-16</inkml:trace>
  <inkml:trace contextRef="#ctx0" brushRef="#br0" timeOffset="16095.6">49655 34601 183 0,'0'0'267'0,"0"0"26"15,-12 0-2-15,12 0-18 0,0 0-22 0,0 0-20 16,0 0-22-16,0 0-19 0,-11 0-19 16,11 0-17-16,0 0-16 0,0 0-12 15,0 0-13-15,0 0-8 0,0 0-5 16,0 0-4-16,-12 0-3 0,12 0-1 15,0 0-3-15,0 0-5 0,0 0-3 0,0 0-4 16,0 0-5-16,0 0-5 0,0 0-6 16,0 0-6-16,0 0-5 0,0 0-3 0,33 0-4 15,-33 0-1-15,15-2-2 0,-7-1-3 16,4 3-2-16,-1 0-1 0,1 0-1 16,-4-5 1-16,11 5-1 0,2-4 0 0,-1 2 0 15,3-4 0-15,0 3-3 0,8-3-4 16,-7 1 1-16,3 5-1 0,17-14-1 15,-5 6 0-15,-2 3-3 0,5-3-1 16,-3 1-2-16,2 3-3 0,-6-3 0 0,5 1-1 16,-7-2 1-16,0 8-2 0,-4-5 0 15,-7-2 0-15,12 2-2 0,-6 4 0 0,1-7 0 16,-2 2 1-16,2 6-1 0,2-7 1 16,-6 2 0-16,2 0-3 0,16 2-1 15,-10-4 2-15,0 1 0 0,-4 1-3 16,0 3 1-16,13-1 1 0,-9-2-2 0,-2 1 0 15,-2-2 1-15,-2 4 1 0,1-2 1 16,-1-1 0-16,2 1 0 0,-2 2-1 16,2-3 1-16,-2 1 0 0,16-1 0 0,-3-2-1 15,1-2 0-15,-4 0-1 0,5 6-1 16,1-9 0-16,-2 6 0 0,1 0-1 0,-1-2 0 16,2 3-1-16,-3-3-1 15,1 3 2-15,-10 4 0 0,4-4 0 0,-4 5 0 16,-2-6-3-16,0 6-1 0,0-3-1 15,0 3 0-15,2-8 1 0,0 8 2 16,-2-4 0-16,-2-1 0 0,14 3 1 16,-6-3-2-16,0 0 1 0,-8 1 0 0,15 4-1 15,-14-6 0-15,6 1-2 0,-12 5 2 16,7 0 1-16,0-6-1 0,-2 5 0 16,8-3-1-16,-8 4 0 0,6-5 0 0,10 0 1 15,-5 5 0-15,3-7 2 0,0 4-2 0,1-6 0 16,-1 6 0-16,-6-7 1 0,9 2-1 15,-11 5 3-15,-6-10 0 0,10 6 1 16,-2-5-2-16,-2-1 0 0,2 0 1 0,-2-2 0 16,-2-3-1-16,8 2 1 15,-8-2-1-15,3-1-1 0,-1 1 0 0,-4-3 2 16,-1 0-1-16,1-1-1 0,4 2-1 0,-4-1 0 16,0-4 0-16,0 0 1 0,4 1 1 15,0 0-3-15,13-15 0 0,-7 5-2 16,-8 11 0-16,0-1 0 0,-8-2 1 15,6 2 2-15,-8 4-3 0,-1-1 1 16,-5 6 0-16,3-2-1 0,-3 1 3 0,-7 6 0 16,6-7-2-16,1 2 1 0,-1-3 1 15,-1 2-1-15,-1-5-1 0,3 2 1 0,1-11-2 16,3 3 0-16,-3-3 0 0,1 9 1 16,-1-10 2-16,-1 9-3 0,-3-3 1 15,-3 4 0-15,3 1 2 0,-4 3 3 16,1 1 2-16,1-4 2 0,-6 3 1 0,2 0-1 15,0-2 2-15,1 5-4 0,-5-5-1 16,8-1 0-16,-6 6-1 0,2-7-3 0,5-2 0 16,-7 2 1-16,2-5-2 0,6 2-1 15,-3 0 0-15,-3 4 0 0,2-1-1 16,-2 0 0-16,3 8 2 0,-3-7 1 0,0-1 1 16,2 6 1-16,-2-6 1 0,1 4-1 15,-5 3 1-15,8-7-2 0,-2-1 0 16,1-1 0-16,-3 4 0 0,2-7-1 15,4 0-1-15,3-5-1 0,-3 5-1 0,-1 4 1 16,-1 1 1-16,-2-1 0 0,1 2 1 16,-3 0 1-16,6 0-1 0,-4 6 1 15,1-6 0-15,-3 1 0 0,6 5 0 0,-3-7-1 16,3 8 0-16,-2-8 1 0,7 1-2 16,-7 0 1-16,3 7-1 0,1-7-1 15,-6 0-2-15,11 7 3 0,-5-11 0 16,1 7 1-16,-1 1 0 0,5 0 1 0,-5 1 1 15,-3 4 0-15,7-9 0 0,-3 9-1 16,-1 1 1-16,1-10 1 0,-1 9-1 0,1 1-1 16,-3-1 0-16,9 2 1 15,-7 4 1-15,7-7 0 0,0 3 1 0,-1-3 0 16,9 1-1-16,6-6 0 0,0 3-1 16,1-6 1-16,5 7 0 0,-6-7-1 0,13 0-1 15,-11 7 1-15,4-6-2 0,0 7-1 16,1 2 1-16,1-2-1 0,-1-7-1 0,-1 14 0 15,0-11-1-15,1 11-4 0,-5-4 4 16,2-2 0-16,-2 4 2 0,3 2 1 16,-3-4 2-16,4 1 2 0,-6 4 0 15,5-6 1-15,-5 3 1 0,-6 4 1 0,8-6 0 16,-4 6 0-16,-4-6 1 0,12 0-2 16,-8 6-1-16,-4-6-1 0,0 8-2 15,6-5 0-15,7 0-1 0,-1-3-1 0,0 5 0 16,3-3 1-16,-3-2 0 0,2-2-1 15,5 10 1-15,2-9 0 0,-1 1-1 16,1 3-1-16,30 0 1 0,-1 1 1 0,-3-11-1 16,9 6 2-16,-2-2-1 0,-1-1 0 15,3 2-1-15,-6-1 0 0,8 2 0 16,-7-10 0-16,3 9 0 0,0 1-1 16,-5-2-1-16,3 2 0 0,-17 7-1 0,-8-4 0 15,-7 6-1-15,3 1 1 0,2 0 0 16,1 1 1-16,30 6 0 0,-2-2 0 0,2 3 1 15,-1-7 0-15,-1 10 0 0,0-11-1 16,-11 0 0-16,15 0 2 0,-2-6 0 16,-1 1 1-16,-1-4-3 0,-4 4-13 15,3-3-17-15,-5-2-25 0,-13 7-39 0,-15-3-52 16,1 6-64-16,-4 6 13 0,-5-1-715 16,-12 4 151-16,-13 1 127 0</inkml:trace>
  <inkml:trace contextRef="#ctx0" brushRef="#br0" timeOffset="16956.59">54337 31366 44 0,'-10'0'183'0,"10"0"59"0,-11 6 16 15,11-6 2-15,-10 0-1 0,10 0-5 16,0 0-10-16,-12 0-12 0,12 0-15 16,0 0-15-16,-13 0-13 0,13 0-15 15,0 0-14-15,0 0-13 0,-14 0-12 16,14 0-11-16,0 0-11 0,0 0-10 16,0 0-10-16,0 0-9 0,20-12-8 0,-11 4-9 15,-3 6-6-15,0-1-6 0,6 3-6 16,-5-7-4-16,1 6-4 0,0 1-5 0,5-8-3 15,-5 6-4-15,-2 2-6 0,8-3-7 16,-5 3-8-16,9 0-9 0,-5 0-14 16,-3 0-12-16,9 0-17 0,3 0-22 0,-1 0-32 15,8 0-132-15,-2-6-400 0,2 5 105 16,10-10 88-16</inkml:trace>
  <inkml:trace contextRef="#ctx0" brushRef="#br0" timeOffset="17315.59">55098 31273 193 0,'33'9'340'16,"-11"-9"28"-16,-1 4-7 0,-2-2-25 0,-3 4-31 16,-1-6-29-16,9 4-26 15,-3-3-26-15,0 7-23 0,2-8-21 16,-1 0-18-16,5 0-18 0,6-8-15 0,4 3-15 16,5-1-11-16,-3 0-14 0,11-3-12 15,-9-2-12-15,4-1-10 0,-3-6-9 0,28 5-7 16,-8-8-11-16,-6 2-13 0,-7 6-14 15,-3 3-32-15,-3-1-13 0,5 0-9 16,-5 3-2-16,1 7-2 0,3 1-1 16,-3 0 4-16,-3 0 6 0,7 0 3 0,-5 0 1 0,0-5 5 15,9-2 5-15,-6 7 5 16,1-9 2-16,-4 5 6 0,7-2 15 0,-9 4 11 16,-1 2 5-16,-11 0 5 0,0 0 4 0,-3 0 6 15,-3 0 6-15,2 8 4 0,-2-8 2 16,-3 0-2-16,1 4-1 0,2-3-4 15,-3-1-4-15,9 0-4 0,2-1-7 16,7-3-9-16,3-4-11 0,2 5-17 0,-1-6-23 16,7 1-85-16,5 4-471 0,-11-5 101 15,11 1 83-15</inkml:trace>
  <inkml:trace contextRef="#ctx0" brushRef="#br0" timeOffset="17490.98">58115 30974 409 0,'54'-2'389'0,"-13"2"-33"16,-3-7-28-16,-5 7-29 0,0 0-26 15,-8 0-23-15,22-3-22 0,1 3-19 0,1-10-20 16,28-2-18-16,1-9-19 0,7-5-25 16,2-1-29-16,0-6-32 0,-3 0-37 15,-1 1-67-15,2 2-119 0,-9 3-406 16,-1 11 93-16,-24 5 78 0</inkml:trace>
  <inkml:trace contextRef="#ctx0" brushRef="#br0" timeOffset="18141.59">52752 31940 50 0,'-9'-6'177'0,"1"4"51"0,0-2 24 16,-3-2 9-16,3 1 1 0,2 5-9 16,-2-9-16-16,1 9-20 0,1-8-18 15,-2 4-16-15,8-5-13 0,0-3-12 16,0-4-12-16,12-10-13 0,-1-14-15 16,16-25-10-16,-3-2-8 0,-1 2-7 15,0-11-3-15,-2 11-2 0,-1-4 1 0,-5 9 2 16,-3 16 3-16,-10 3 2 0,11 0 2 15,-13 8 1-15,2 11 0 0,2-3-3 0,-2 5-4 16,-2 0-7-16,6 8-8 0,-6 0-7 16,0-3-7-16,0 10-7 0,0 5-3 15,0 0 2-15,0 0 0 0,6 15 0 0,-4 14-1 16,4 11-4-16,-6 6-2 0,11 8-4 16,-3 33-5-16,0-2-6 0,5-1-13 15,7 1-24-15,3-2-67 0,10 0-78 16,11-4-50-16,5-10-604 0,13-12 135 15,2-15 111-15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5:35:17.4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33992 21626 105 0,'4'-4'201'0,"-4"4"35"16,2-9 6-16,-2 2-4 0,0 3-10 15,10-5-9-15,-10 1-10 0,0-1-9 0,0 2-10 16,0-2-10-16,-10 0-10 0,10 2-12 15,0 1-9-15,-6-5-9 0,4 2-9 16,-11-11-5-16,5 9-8 0,-5-1-7 16,-1 2-8-16,0-7-9 0,-1 3-11 0,-6 3-5 15,1 0-7-15,-9-5-6 0,-4-2-6 16,-2 11-4-16,-3-5-5 0,-3 3-3 0,-2 5-6 16,-3 3-3-16,-3 2-3 0,-7-1-4 15,-21 25-4-15,-3-5-1 0,-3 1-4 16,2 11-1-16,1 4-2 0,-67 35-1 0,42-9-4 15,14-9 1-15,14-7-1 0,-55 49 1 16,31-17-1-16,-15 21-1 0,25-16-6 0,18-9-4 16,14-16-1-16,-1 6 0 0,-46 60-1 15,30-33 0-15,24-9 0 0,0-7 2 16,-18 71 1-16,18-31 0 0,11-10-1 16,-13 68 0-16,19-41 0 0,-6 62 0 0,16-43 0 15,-6 50 0-15,21-48 1 0,6-18 1 16,4-16-3-16,12 97-1 0,11-22-2 0,10-51-4 15,25 29-1-15,8-14-1 0,-15-47 1 16,3-17-3-16,45 41 1 0,7-10-2 16,5-19-2-16,-15-31-1 0,-10-13-7 0,61 17 8 15,-25-33 0-15,-14-19 2 0,-5-6 0 16,9-16 2-16,107-15 1 0,-4-17 0 16,-7-25-3-16,67-33 0 0,-33-30 1 15,-23-9-1-15,-16-24 3 0,-3-13 0 0,-18-12 1 16,-8-19-1-16,-11-16-4 0,-12-18-18 15,-8 0-37-15,-19-9-90 0,-13 8-509 0,-43 55 111 16,-10-6 92-16</inkml:trace>
  <inkml:trace contextRef="#ctx0" brushRef="#br0" timeOffset="1021.89">41565 21005 151 0,'-33'0'278'0,"-8"-1"39"16,-1 1-4-16,5-11-21 0,-2 11-22 0,10-1-26 15,0 2-24-15,-17 11-23 0,3-3-21 16,2 3-18-16,-23 19-17 0,0-9-15 0,2 7-14 16,0 7-10-16,-7 6-10 0,9 0-10 15,-8 11-8-15,0 0-7 0,-52 46-6 16,35-25-5-16,11-9-4 0,4-3-4 0,-38 49-2 15,-1 8 1-15,30-23 0 0,15-19-2 16,-33 74-1-16,12-5-2 0,11 9-3 16,5 7-3-16,5 10-3 0,9-3-2 15,24-32-1-15,-11 45-2 0,11-40-1 0,17-23-2 16,12-12-1-16,-2 12-1 0,20 96 0 16,1-9 0-16,5-55-1 0,24 39-1 0,-1-13-2 15,28 2-1-15,-3-17-2 16,11-9-2-16,14-5 1 0,-2-13-1 0,4-14-3 0,-15-35 0 15,-11-21 0-15,-7-16 1 0,6 2 0 16,11-10 0-16,3 1 2 0,7-10 3 16,9-10 1-16,92 10 1 0,-50-19 0 15,-9-13-2-15,82-18 0 0,-13-18-1 0,67-43 0 16,-95 5-3-16,63-52-1 0,-9-27-1 16,-9-16 0-16,-17-25-1 0,5-12-3 15,-15-28 0-15,-18-13 1 0,-21-9-2 0,-6 4-4 16,6-6-6-16,-42-2-10 0,-5 2-5 15,-42 64-10-15,-9-5-8 0,-28-6-10 16,2 0-10-16,-31 49-21 0,-10 23-48 0,-36-65-41 16,3 19-519-16,-23 22 115 0,4 48 94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5:36:51.9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11869 14455 99 0,'0'0'282'0,"-9"0"65"0,9 0 18 15,-6 5-10-15,6-5-23 0,0 0-28 16,0 0-27-16,0 0-27 0,0 0-23 16,15-17-22-16,-7 13-21 0,4-4-22 0,5-1-17 15,1 4-15-15,-1-5-14 0,4 1-12 16,-1 1-12-16,5-5-10 0,0 8-8 15,0-3-8-15,10-2-7 0,2 0-5 0,2-1-6 16,3 5-5-16,1-8-8 0,-2 12-11 16,3-8-13-16,3 2-11 0,1 2-22 15,-3-1-14-15,3 7-10 0,-1-2-16 16,3 2-14-16,0 2-25 0,-3-2-66 0,3 7-2 16,-9-1-464-16,1 2 106 0,-5 2 87 15</inkml:trace>
  <inkml:trace contextRef="#ctx0" brushRef="#br0" timeOffset="284.66">13125 14332 15 0,'-6'8'238'0,"6"-3"81"0,0 4 19 16,-2-4-9-16,2 2-20 0,2-1-25 0,0-1-26 16,4-5-23-16,7 9-23 15,7 2-20-15,1-6-16 0,21 5-18 16,-5-3-16-16,10-4-14 0,9 6-14 0,27-1-12 16,1 1-11-16,7-2-11 0,0-2-12 15,15 4-12-15,-9-3-16 0,6 6-22 0,3-3-49 16,5 0-96-16,-5 3-497 0,5-3 104 0,1-8 86 15</inkml:trace>
  <inkml:trace contextRef="#ctx0" brushRef="#br0" timeOffset="1683.93">18055 14443 99 0,'0'0'229'15,"0"0"47"-15,0 0 8 0,0 0-12 0,0 0-17 16,0 0-22-16,0 0-21 0,-10-12-20 16,10 12-19-16,0 0-15 0,0 0-17 15,0 0-14-15,12-3-12 0,-12 3-9 16,6-6-8-16,1 6-9 0,-7 0-6 0,8-3-7 16,-8 3-7-16,0 0-6 0,12-2-6 15,-3 2-4-15,-9 0-3 0,14 0-4 0,-6 0-4 16,5 0-4-16,-13 0-4 0,27 2-2 15,-17-2-4-15,15 3-3 0,-3-3-2 16,5 6-2-16,-4-3-1 0,10 5-2 16,2-4-1-16,7 8 0 0,-1-7 1 0,4 4 1 15,1-3 1-15,-1 3-1 0,9-1-1 16,23 1 0-16,-1-2-2 0,1 6-1 16,-5-7-2-16,4 7-1 0,-1-5-1 15,3 3 0-15,1 4-1 0,1-4-1 0,5-4 0 16,0 7-1-16,4-4 0 0,2-2-2 15,0 5-16-15,0-5-40 0,0 1-37 16,8 2-119-16,-4-2-421 0,-2-2 104 0,-2-7 88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5:37:10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28837 29693 106 0,'-23'-53'224'0,"2"12"40"16,7 5 7-16,-5-7-12 0,5 6-8 15,-1 0-16-15,5-4-17 0,-3 5-15 16,5 4-16-16,-6-3-16 0,7 6-14 16,1-2-12-16,0 12-14 0,4-4-12 0,2 7-12 15,0-4-11-15,0 9-10 0,2-8-8 16,4 11-9-16,0-5-8 0,1 11-5 0,7-7-6 16,-6 7-4-16,7 2-3 0,6 5-3 15,1 11-2-15,18 1 0 0,5 24-2 16,7 8-1-16,-9 7-3 0,0 1-2 15,-1 7-3-15,-1 6-1 0,-4-4-3 0,1 4-2 16,-3 1-1-16,0-8-1 0,-6-6-1 16,-6-4 0-16,-3-17 1 0,-1-4 0 0,-5-6 1 15,-5-4-1-15,3-1-1 0,-4-1-2 16,0-3-1-16,1 4 0 0,1-2-2 16,-2-7-2-16,5 5 0 0,-7-2-1 15,-2-3 0-15,6 1-2 0,-5-6 0 0,1 2-1 16,4 2-1-16,-8-1 0 0,6-7-1 15,11 4 0-15,-5 4 1 0,9-10 0 16,2 4-1-16,0 0-1 0,8-5 0 16,10 0-1-16,11-5 1 0,-2 0-1 0,37 4-1 15,-1-10 0-15,-1 4-1 0,8-1 1 16,5 3-1-16,17-6 0 0,98 2 1 0,-58-2-1 16,54-1 0-16,-47-1 0 0,53 2 0 15,-7-4 0-15,1 1 0 0,6 1 0 16,-4 7-1-16,10-20 1 0,-3 9 0 15,5-3 1-15,101-11-1 0,-13-2 1 0,-88 9-1 16,101-12-1-16,-9 3 0 0,-92 13-1 16,104-13 1-16,-9 6-1 0,7 6 1 0,-83 9-2 15,99 9 0-15,-97 3 2 0,6 3-1 16,93 15 0-16,-107-3-1 0,86 12 2 16,-107-6-2-16,2 0 0 0,-8-3 2 15,-56 0 0-15,-25-7 2 0,81 10 4 0,-62-13 7 16,-31 5 8-16,-19-11 7 0,-4 6 7 15,-2-3 2-15,-6-5 0 0,-17 0-2 0,-12 0-2 16,-14 0-1-16,5 0-4 16,-14 0-2-16,-4-5-1 0,-6 5 0 15,0 0 2-15,-4 0 6 0,-5 0 4 0,-1 0 5 16,1 0 6-16,-6 0 1 0,3-3-4 0,-5-4-4 16,-2 2-3-16,3-3-4 0,-3-9 0 15,0-4 0-15,-4-2-1 0,-2-1 5 16,-2-19 0-16,-4-2 2 0,-7-29 3 15,-1-2 5-15,-3-8 3 0,-7-10 2 0,-5-5 0 16,-13-74-3-16,13 36-3 0,-4 27-4 16,15 23-4-16,5 1-5 0,1 11-12 0,-9 3-36 15,15 19-102-15,4 17-94 0,10 5 31 16,13 9-705-16,8-3 148 0,27-16 122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5:40:41.7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21891 31100 151 0,'-22'4'303'0,"-5"-3"48"16,6 7 15-16,0-7-13 0,-1 5-29 0,3-1-30 15,5-5-24-15,1 1-15 0,3-1-14 16,4 8-14-16,-7-8-18 0,5 0-13 0,8 0-12 15,0 0-13-15,0 0-12 0,0 0-16 16,21-14-13-16,16-2-11 0,31-8-10 16,15-9-11-16,88-37-13 0,84-29-10 15,-86 36-9-15,1-1-7 0,1 4-12 0,-45 21-11 16,-24 3-10-16,-16 10-5 0,-1-1-3 16,-8 1-3-16,-5 10-3 0,-12 0-2 0,-17 3 0 15,-6 6 1-15,-10-2 5 0,-2 4 9 16,-4-1 11-16,-5 0 12 0,3 5 8 15,-9-4 1-15,1 0-4 0,-7 1-6 16,2-1-9-16,-6-2-9 0,0 7-8 0,-6-10-7 16,-2 0-3-16,-5-1-3 0,-3 0-5 15,-11-10-2-15,-2 0-5 0,-6 1-7 16,2-1 0-16,2 0 5 0,-23-11-1 0,6 7 3 16,11 3 2-16,8 0-2 0,-10 2 5 15,8 0 1-15,-2 0 6 0,6-1 5 16,0 0 6-16,4 7 2 0,5-4 1 15,3 3-1-15,5 8-5 0,-5-7-4 0,9 6-3 16,6 3-1-16,0-10-2 0,2 9-2 16,17-10 0-16,12 0-1 0,8-5-6 0,25 1-9 15,4 3-1-15,5 1-5 0,-9 4 4 16,-8 6-3-16,-5 4 1 0,-1 2 2 16,0 2 2-16,-1 7-2 0,21 12 7 15,-16-5-3-15,-10-1 6 0,-7 7-3 0,-4-1 5 16,0 1 3-16,-10 2 2 0,-3 9 4 15,-1-1 3-15,-17 0 4 0,-2 2 4 0,-2 8 2 16,-19 23-1-16,-10 6 0 0,0-13-2 16,-10 5-4-16,6-3-19 0,-4-3-40 15,10-16-30-15,6-10-38 0,2-4-48 0,7-1 32 16,5-5-733-16,-1-10 145 0,8 4 119 16</inkml:trace>
  <inkml:trace contextRef="#ctx0" brushRef="#br0" timeOffset="1265.08">25312 30319 76 0,'4'-3'231'0,"-4"3"58"0,5-9 11 16,1 5-7-16,-4-2-17 0,4-5-18 16,-4 2-20-16,8-2-16 0,-7-10-17 15,3-1-13-15,0-4-10 0,0 4-9 16,-6-8-7-16,0 2-7 0,0 0-6 15,0-5-7-15,-6 11-8 0,-4-20-3 0,5 15-7 16,-7 2-6-16,4 0-10 0,-11 5-9 16,5 8-12-16,-1-1-8 0,-5 6-10 0,1 7-7 15,-6 7-7-15,-10 14-7 0,-15 23-4 16,-3 8-3-16,-1 12-4 0,2 10-1 0,-32 65-1 16,30-34-3-16,17-16-3 0,10-23 1 15,12 5-3-15,5-14-1 0,10-18 1 16,10-3 2-16,5-4 2 0,12-2 0 15,8-9-1-15,8-6-3 0,29-3-3 0,1-12-7 16,20-7-7-16,-2-11-8 0,2-5-8 16,0-7-9-16,-8-3 0 0,-5-8 2 15,-5 4 2-15,-11-4-2 0,-4 3 6 0,-17 11 4 16,-10 6 1-16,-8 11 1 0,-4-4 2 16,-3 7 1-16,-3 2 3 0,-3 5 1 15,-4 5-1-15,-2-5 0 0,1 7 0 0,1 1 1 16,-6-1-1-16,4 2 0 0,-4-1 1 15,9 0-1-15,-9 0-1 0,2 1-2 16,0 0 1-16,6-9 0 0,-4 6-1 0,-1-6 0 16,-5 0-1-16,0 0 0 0,20-11-1 15,-16 3-1-15,3-13-1 0,-5-3 0 16,-2-5-1-16,-2-15-1 0,-5-4 0 0,-5-25-1 16,-2 0 1-16,-9 0 1 0,-4 10 0 15,2-3 2-15,-4 22 1 0,6 2 3 16,1 10 4-16,1 1 7 0,2 7 5 0,5-2 0 15,2 10-2-15,3-1-3 0,3 2 0 16,6 8-1-16,0-3 1 0,8 5-1 16,9-7-1-16,14-7 1 0,10 7-1 0,42-10-8 15,0 2-29-15,8 7-38 0,4 1-26 16,8 3-28-16,2 4-30 0,1 2-40 16,1 3 7-16,-7 8-651 0,-3 5 137 0,-15-5 115 15</inkml:trace>
  <inkml:trace contextRef="#ctx0" brushRef="#br0" timeOffset="2962.84">27414 30060 95 0,'-6'17'321'0,"-4"-2"54"0,6-5-9 0,-7-8-15 16,5 3-24-16,2-5-28 0,4 0-27 16,-12 0-25-16,12 0-24 0,-15-7-22 0,1-6-19 15,1-4-18-15,1 1-14 0,2 0-12 16,-5 0-8-16,1-1-11 0,-3 2-10 15,1 4-11-15,-3-4-9 0,-2 10-9 16,-1 0-7-16,-1 5-6 0,-4 5-5 0,-8 5-5 16,2 6-5-16,2 4-5 0,-21 23-6 15,17-10-5-15,4 1-2 0,6-2-3 16,7-1-4-16,-3 0-1 0,4 2-3 0,9-6-3 16,6-1-2-16,-4-7 0 0,12-4 0 15,-4-3-3-15,4 1 1 0,7-9-2 16,-3 0-1-16,2-4-1 0,11-4-3 15,2-5 1-15,6-7-2 0,-4 0 0 0,0-5-1 16,-7 5 1-16,-3 0 6 0,-1 4 3 16,-7 3-1-16,-3 2-1 0,0 7-2 0,-6 0-3 15,0 0-1-15,0 0-1 0,2 21-1 16,-4-9-1-16,2 14-1 0,-6-4 2 16,2 2-2-16,4 2-2 0,4 1-2 0,2-1 0 15,-6-4-2-15,4 4-3 0,9-4-3 16,-1-2-2-16,-2-3 2 0,9-1-1 15,-2 2-2-15,7-7 3 0,-3-7-3 0,2 1 1 16,-1-5 0-16,3-9 1 0,-2 0-2 16,6-6 1-16,-4-11 2 0,-3-1-2 15,-1-11 5-15,8-20-4 0,0-8 1 16,-8 2 2-16,-5-5-1 0,-5 12 5 0,-5 10-1 16,-4 0 2-16,8 3 2 0,-10 13 4 15,0-1 3-15,2 3 2 0,-2 1 3 0,0 4 0 16,0 3 0-16,4 0 0 0,-4 4 2 15,2 2-4-15,-2 3-2 0,3 2-4 16,7-2-1-16,-4-3 0 0,9 4-2 16,5-4 1-16,5 3-2 0,8-6-1 0,4 7-4 15,5 2-6-15,3 6-1 0,5 3-5 16,-9 3-2-16,2 6-1 0,-5 7-1 0,24 9 5 16,-21 6 0-16,-12 1 2 0,-8 1 6 15,-3 3 1-15,-10 5 4 0,-1 0 2 16,-7 7 2-16,-7 0 1 0,1 0 1 0,-2 25 2 15,-4-11-1-15,1-5-2 0,1-18 0 16,2 6-2-16,6-1-1 0,-9-11-2 16,11 0-3-16,0-6 0 0,11-1 1 0,-7-8 0 15,6 7 1-15,0-14 0 0,9 2 0 16,2-1 2-16,1-7 1 0,3-5 0 16,4 0 0-16,8-9 1 0,3 1-1 0,-5-7 1 15,0-6 0-15,17-20-1 0,-7-2 0 16,-8-3 0-16,3-6 0 0,-5-5 0 15,-4-2 2-15,0 12 3 0,-17 8 7 16,1 6 5-16,-5 10 3 0,-4-2 1 0,0 4-1 16,7 10-3-16,-13 0-3 0,2 1-4 15,-2 10 0-15,0 0-3 0,-13 26 0 0,3 1 0 16,-4 18-1-16,-5 18-1 0,-4 6 4 16,-2 5-2-16,9-6-2 0,8-6-2 15,-5-9-1-15,11-10 0 0,6-2 3 0,7 3 2 16,9-10 0-16,3-2 3 0,25 7 0 15,-3-15-1-15,1-8 0 0,-1-11 0 16,3-5-1-16,28-12-1 0,-2-14-1 0,-1-10-1 16,1-6 0-16,54-66 1 0,-39 23-1 15,-33 11-2-15,-10 16-1 0,-1 7 0 16,-10-2 4-16,-8 16 11 0,-13 8 1 16,7 5-1-16,-13 8-4 0,5 3-3 0,-9 5-1 15,2 0-4-15,-2 8 0 0,-4 0-1 16,0 0-3-16,-6 25 0 0,-2-5-1 0,-3 17 1 15,1 1-2-15,-2-1-1 0,3 4-8 16,-3 0-10-16,6 3-9 0,4-11-4 16,4 0 1-16,6 1 0 0,11 3 0 15,1-8-6-15,14-1-9 0,-6-14-11 0,14 4-2 16,-3-10 0-16,7-8 3 0,1-8 7 16,19-10 3-16,-2-4 7 0,-2-14 7 15,-2-1 17-15,-14-3 15 0,-7 7 13 0,-12 7 15 16,-6 10 11-16,-1-2 2 0,-5 6-4 15,-5 0-4-15,0 7-3 0,-6 5-4 16,-4 0-5-16,11 8-1 0,-11 1-2 0,0 3-8 16,-4 0-8-16,4 0-13 0,-2 4-9 15,2-3-2-15,-5-1-3 0,5-1 5 16,-2 0 10-16,2 0 1 0,0-5 5 0,0-6-2 16,0 0 2-16,0 0-3 0,0 0 5 15,7-18 4-15,-7-8 4 0,2-1 6 16,2-6 3-16,-2-8 4 0,2-4 4 0,-2-3 0 15,-2 12-1-15,2-8 1 0,-4 8-3 16,2 3-2-16,-2 0 1 0,2 11-1 16,0-9-4-16,0 9-2 0,0-3 0 0,0 9-5 15,0-6-5-15,4-1-1 0,2 6-1 16,7 2-4-16,-1-2-2 0,5 1-4 16,3 7-4-16,7 7-2 0,0-4-5 15,-2 6-2-15,14 17 3 0,-4-1 2 0,-2 4 6 16,17 29 3-16,-9 1 4 0,-6 4 7 15,-6 4 0-15,-6 3 4 0,-4-8 1 0,-9-6 0 16,2-8 2-16,-3 3 1 0,-3-1 0 16,0-9 1-16,0-2 3 0,1-8 3 15,-3-1 3-15,2 4 0 0,8-10 1 16,-1 1-1-16,-1-4 0 0,-2 0 2 0,7-3-4 16,-3-9-3-16,1 0-2 0,6 0 0 15,-1-4 0-15,1-4-2 0,0-1-2 0,-7 0-2 16,7-3 1-16,-5 1-3 0,5 0 0 15,2-9-4-15,2-6-5 0,1 7-4 16,-5-10-3-16,-2 2 2 0,-1-3 6 16,3 2-3-16,-7-1 1 0,-1 11 7 0,-5-2 3 15,4 4 4-15,-7-5 0 0,5 10 2 16,-2-5-2-16,-2 6-2 0,1 2-1 0,-5 0-3 16,2-1 0-16,-2 7 2 0,-2 2 1 15,0 0-1-15,0 0 2 0,0 0 1 16,0 15-1-16,-2 2 0 0,-2-7-1 0,2 12-17 15,2 4-31-15,-7 5-33 0,7-4-49 16,0 1-86-16,7 1-650 0,-7-3 143 16,6 1 119-16</inkml:trace>
  <inkml:trace contextRef="#ctx0" brushRef="#br0" timeOffset="4018.14">22952 32207 126 0,'-35'-7'288'0,"-5"-5"51"0,11 3 15 16,7 5-10-16,1-4-27 0,0 8-27 16,7-4-28-16,2 4-25 0,3 0-20 0,9 0-16 15,0 0-14-15,0 0-12 0,0 0-14 16,29 12-12-16,-2-7-14 0,14 11-13 15,30 8-12-15,7-3-10 0,11 1-9 0,10 9-8 16,79 17-10-16,-4 3-6 0,-36-18-6 16,-14-4-6-16,64 14-3 0,-51-27-5 15,-19 0-4-15,-19 0-5 0,-8-6-4 16,4 8-4-16,-10-9-2 0,-9 3-3 0,-20-8-2 16,-9 5 6-16,-12-9 16 0,-8 1 14 15,-6-1 6-15,-2-1-1 0,-13-4-6 0,0-9-4 16,-6-1-6-16,0-8-4 0,-8 2-5 15,-7-21-3-15,-9-19-4 0,-8 3-4 16,4-2-4-16,-6 4-2 0,6 3-2 16,1 7-1-16,6 5-1 0,7 9-1 0,-1 9-1 15,7 2-3-15,-5-1-5 0,5 3-8 16,8 4-7-16,-6 0 2 0,6 3-4 0,6 1 1 16,4-4-3-16,5 4-3 0,6 2 1 15,5 1-2-15,1 4-4 0,6 4 5 16,-2 0-6-16,13 12 1 0,18 8 0 0,4 6 4 15,-10 14 4-15,-5 0 6 0,-7 5 4 16,-5 7 2-16,-10 5 4 0,-8 8 3 16,-13-11 2-16,-4 1 5 0,-8-2 0 0,-4 30 1 15,-7-7-1-15,-3-2-2 0,1-3-10 16,-4-1-28-16,3-3-50 0,8-10-31 16,-1-8-61-16,11-13 4 0,11-6-668 0,3-10 138 15,13-12 116-15</inkml:trace>
  <inkml:trace contextRef="#ctx0" brushRef="#br0" timeOffset="6699.95">27342 32640 183 0,'-2'-10'319'0,"2"-4"48"0,0 1 4 16,-2-7-17-16,-2-7-25 0,2 5-28 16,-7-2-28-16,-1 2-25 0,0-11-22 15,-11 0-20-15,0 4-16 0,-10 5-16 0,3-3-10 16,-10 13-13-16,3 2-12 0,-12 12-12 15,-3 0-9-15,-20 12-11 0,-13 12-9 16,11 7-8-16,-3 12-9 0,7 8-7 16,8-3-7-16,4 1-6 0,3 6-7 0,9-13-6 15,13 1-6-15,6-12-8 0,11-5-6 16,4 5-9-16,3-16-4 0,7 2-3 0,7-9-2 16,3 5-1-16,0-13-2 0,5 1-4 15,12-2-2-15,8-12-5 0,4 1 0 16,21-16 0-16,-6-6-1 0,-1 1 1 15,-9 2 0-15,-9 9-1 0,-6 1 0 0,-4 8-2 16,-7 0-4-16,1 7 7 0,-5-2-3 16,5 8 7-16,-11 8 2 0,5 4 2 0,1 9 5 15,1 15 5-15,-5 11 2 0,6 21 3 16,-7 16 2-16,-1 2 0 0,-6 0-1 16,-2 10 2-16,0-7-3 0,0 5-1 0,-4-6 2 15,-2-3 3-15,-7-10 4 0,1-1 8 16,-5-19 7-16,3-8 6 0,6-8 3 15,-13-7 4-15,7-4 1 0,-3-8-1 16,7-2-3-16,-9-6-2 0,9-3-4 0,-3-7-6 16,5-4-7-16,8 2-5 0,-19-21-4 15,17-4-7-15,-2-3-4 0,13-22-5 16,11-33-5-16,11-8-5 0,29-70-6 0,-4 38-8 16,25-40 0-16,-19 48-1 0,18-27-7 15,3-2 4-15,-21 42 0 0,-6 9-4 0,-9 24 2 16,3 4 2-16,-3 0 2 0,-3 3-1 15,-7 12 2-15,-6 13 3 0,-12 6 1 16,-1 9 5-16,-5 3 0 0,-3 8 1 0,0 7 0 16,-8-2 0-16,-2 6 8 0,2 19-1 15,-2-7 2-15,-2 10 1 0,0 23 0 16,-8 4 0-16,2 4 0 0,6-6 1 0,-5 6-2 16,3-3-1-16,4 3-6 0,4-9-3 15,3 1 5-15,1-11-7 0,6 6 2 0,5-14 0 16,2 2-1-16,3-7 4 0,3-7 0 15,2 0-4-15,0-9 0 0,2-10 5 16,11-3-3-16,-3-8 5 0,15-21-3 16,-1-4 0-16,-7-3 1 0,-5-11 3 15,-2 2-3-15,-4 4 1 0,-10 3 3 0,-6 13 1 16,-5 4 1-16,-1 6 3 0,-5 2 1 0,4 7-1 16,-9 3-2-16,3 2 0 0,-4 1-3 15,2 4-2-15,-4 4 0 0,0 0 0 16,0 0 1-16,2 21 2 0,-2-10-2 15,4 3-1-15,-4 17-3 0,0-9-1 0,2 9-7 16,4 0-1-16,3 2-1 0,9 3 0 16,-7 1 5-16,13-4-8 0,3-9 2 15,4-2-8-15,4 3-6 0,7-8-1 0,-1-2-4 16,7 1-3-16,-5-11-5 0,0-5 0 16,3 0 4-16,-3-5 2 0,1-6 5 0,-3-9 2 15,13-13 2-15,-13 2 7 0,-10 0 10 16,-4 5 6-16,-6-6 5 0,-1 2 2 15,-3 7 4-15,-5-3 2 0,1 9 4 16,-7-3 3-16,-2 7-3 0,-4 5-1 0,0-2-1 16,0 7-3-16,0 3 0 0,0 0 1 15,-14 21-1-15,5-8-1 0,1 7-1 16,0 2 1-16,-9 11-1 0,7-6-1 0,2-1 0 16,1-2 1-16,-3-2-1 0,8 4 2 15,-4-8 0-15,4 0-3 0,-9 4-1 16,11-11 0-16,0 0-1 0,0 2 2 0,0-5-2 15,0 1 0-15,11-3 1 0,-9-1 0 16,4 5 0-16,-4-8 1 0,10 7-1 0,-3-9-1 16,3 7-5-16,-4-2 4 0,5-5 0 15,-1 4 1-15,-1 1 0 0,1-1 0 16,2-4-1-16,-1 1 1 0,1-1 1 0,-1 0-1 16,9 0 0-16,-1-1 1 0,2-3 0 15,2-5 0-15,4-12-2 0,2 4 1 16,-5 1 1-16,3-5 1 0,-8 0 1 15,4-1 4-15,-9 12 10 0,-1-10 9 0,-1 9 4 16,-7 2 2-16,3 4-1 0,-2-3-5 16,-2 3-4-16,-4 1-3 0,-2 4-5 0,0 0-1 15,0 0-3-15,13 9-2 0,-13-1-2 16,-11 5-2-16,11-2-1 0,0-3-5 0,0 5-8 16,11-3-4-16,-11 6-3 0,2 1-2 15,4 3-6-15,-4-4 1 0,15 0 4 16,-3-1 0-16,-4 3-2 0,11-5 1 15,-2-2 1-15,4-2 1 0,3 3-1 0,1-11 3 16,8 13 0-16,-4-8-1 0,-4 5 3 16,0-11 0-16,0 9 1 0,-4-2 0 15,-1-1 6-15,-1 3-1 0,4 2 1 0,-4-6-1 16,-5 0 6-16,3 7-3 0,-3-3 2 16,3-7 3-16,-9 7 2 0,9-5 3 0,-1 3-1 15,-1-6 1-15,6-1 1 0,2 0 0 16,1-1-4-16,12-10-8 0,-1 0-9 15,25-19-3-15,-2 3 1 0,-4-6-5 16,-7-7-2-16,-1-9 0 0,-9 3 5 16,-4-7 0-16,-8 1 2 0,-13 12 9 0,-3 5 10 15,-7 2 4-15,-4 0 6 0,-2 11 2 0,-4-2 4 16,-1-3 1-16,-3 13 0 0,-4-6 0 16,1 7-1-16,-5 2-2 0,7 2-3 15,-9 1 0-15,5 8-1 0,1 0-3 16,-3 8 1-16,1 1-3 0,1 2-1 0,1 3 2 15,-1 7 0-15,1 10 3 0,-3 3 0 16,15-2 0-16,2 2 0 0,0-6-2 0,2 13-3 16,11-3-2-16,-5 2-2 0,17-8-1 15,-5-1 1-15,5-4-2 0,2-1-2 16,2-1 1-16,12-5 0 0,1-7-1 0,3-4-6 16,5 2-13-16,-5-11-16 0,9 0-14 15,31-21-15-15,-7 4-8 0,-1-11-8 16,-3-1-7-16,-2-7 3 0,-5-1 9 15,-5-9 12-15,-11 13 21 0,-9 2 28 16,-9 10 20-16,-13 7 6 0,-5 2 2 0,-5 2-1 16,1 10 1-16,-7 0-2 0,-4 0 4 0,0 0 5 15,0 10 4-15,-9 2 3 0,3 9 2 16,0-7 0-16,-4 12 1 0,1-8-1 16,-9 14 1-16,5-3 0 0,3-7-3 0,0-2-2 15,1-4-2-15,-3 0 1 0,8-1 0 16,-2 3-2-16,2-5 2 0,-5-12 1 15,7 9 0-15,-2-6-3 0,2 1-2 0,2-5-4 16,0 0-5-16,8-20-4 0,1 2-3 16,15-15-5-16,7-24-3 0,15 3-8 0,-1-12-3 15,1 2-1-15,-5 9 5 0,-4 1-1 16,-8 15 2-16,-4 8 1 0,-4 7 2 16,-11 11 0-16,3-6 6 0,-5 11 1 15,-2 4-1-15,-6 4 4 0,0 0 5 0,2 21 1 16,-4-1 0-16,-4 4 0 0,-2 17 2 15,-5-4-2-15,5 3-1 0,2 2 0 16,4-9 2-16,2 2 2 0,0-8 4 0,6 6-2 16,2-9 0-16,7 7 4 0,-1-8-4 15,0-2-2-15,5-1-1 0,2-10-1 16,-3 1 0-16,7-11 0 0,2 0-1 0,-2-5 0 16,14-6 1-16,-2-5 0 0,17-25 0 15,-4-2 1-15,-7-2-1 0,-2-4-1 16,-12 4 0-16,2 11 5 0,-14 7 6 0,1 9 10 15,-9-3 2-15,3 10 4 0,-8-5-6 16,2 15-6-16,-6 1-4 0,0 0-2 0,0 0 3 16,-2 22-6-16,-4 5-3 0,4-3-1 15,-8 18-3-15,6-10-2 0,-3-1-4 16,7-8-7-16,3 2-5 0,1-3 2 16,4 5-1-16,0-13-1 0,11 6 6 0,-5-9-1 15,3 0-7-15,8-11 3 0,-5 0-5 16,-1-6 0-16,12 1 2 0,-2-17 0 15,2-8-2-15,14-12 2 0,-3-11 1 0,-1 0 3 16,-10 0-3-16,-2 14 0 0,-8 0 2 16,-3 17 1-16,-3 2-9 0,-7 4-4 15,0 7 1-15,-2 9 4 0,-6 0 2 0,-6 33 2 16,2 8 4-16,-17 26 5 0,1 7 1 16,-5 11 3-16,4-9 0 0,5-2 0 15,3 3 0-15,7-17 2 0,10-12 1 0,2-7-1 16,5-2 3-16,7-6 2 0,5-7 0 15,10-6-2-15,4-13 2 0,9-7-1 16,3-7-1-16,34-13 0 0,-2-13-1 0,70-42-2 16,-50 1 1-16,31-20 0 0,-45 15 0 15,-21 6-2-15,-6 15 0 0,-16 5 1 16,-1 11 0-16,-10 9 6 0,-10 5 1 0,-3 15-1 16,-7 0-3-16,-7 7-1 0,-4 12-1 15,-2 7-1-15,0 0 0 0,-2 15 1 0,-10 10 0 16,-1 3-1-16,3-1-1 0,4 6-2 15,-1-4 0-15,1 3-6 0,6-7-5 16,0-6 2-16,6-7 0 0,7 8 0 16,1 0 1-16,13-4 5 0,-2-5-5 15,16-6-3-15,-1-3-14 0,3-3-4 0,11-7-1 16,-9-1 0-16,5-4 5 0,2-4 1 16,-7 4 3-16,0-9 0 0,-1 9 5 0,-9-1 0 15,-2-6 1-15,-14 3 4 0,6 4-2 16,-5 0-10-16,-3-5-17 0,-3 5-25 0,-1-4-26 15,-5 2-39-15,2 2-81 0,-6-6 26 16,3 3-517-16,3-6 118 0,-10 6 97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5:45:58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3698 20930 23 0,'-2'8'137'0,"2"-8"45"16,0 13 10-16,2-8-5 0,-2-3-9 16,4 11-14-16,-2-5-14 0,4-4-14 0,3 5-12 15,-9 3-8-15,6-2-6 0,0 0-4 16,2 1-4-16,-6-1-3 0,11 3-2 16,-7 6-4-16,0-5-3 0,2 3-5 0,1-1-6 15,3 4-4-15,-6 1-6 0,0 0-3 16,3 1-5-16,-3 5-4 0,2-1-4 15,0 12-5-15,3 1-4 0,-3 1-3 16,0 5-3-16,-2-3-1 0,3-1 0 0,-3-3 1 16,-4 9-1-16,2-4 2 0,2 2 0 15,-4-2-2-15,-2-11-1 0,7 1-3 0,-7-1 0 16,0-9-1-16,0 4 5 0,2-7 12 16,-2-1 14-16,0-6 9 0,0 2 1 15,0-4-2-15,0 0-6 0,0-2-5 0,0-2-5 16,0-1-5-16,0 3-5 0,0 2-5 15,0-10-3-15,0 8-5 0,0-6-4 16,-2 10-4-16,2-13-5 0,2 7-4 0,-4-3-3 16,4 1-3-16,-2-1-3 0,0 4-1 15,0-8 0-15,0 4-1 0,4 1 0 16,-4-5-1-16,8 4 1 0,-8-4-1 16,6 8-1-16,-6-4 0 0,0-4 1 0,15 0-1 15,-9 2 0-15,8-2 0 0,-5 5 0 16,3-2-1-16,11-3 0 0,4 0 0 0,0 0 1 15,1 6 0-15,6-6-1 0,9 4 0 16,7-8 0-16,-3-2 0 0,3 6 0 16,-1 0 0-16,5-3 0 0,-8 3 0 15,7-5 0-15,1 3-1 0,-2 2 0 0,4-10 0 16,22 8 1-16,-6 2 0 0,-12-9 0 16,17 9-1-16,-3-4 0 0,11-1 1 0,-17 2 0 15,13 3 0-15,6-4-1 0,-3-5 1 16,-1 9-1-16,10 0 1 0,-4-1 0 15,4 1 0-15,-2-6-1 0,6 6 1 16,-6 6 0-16,0-6-1 0,0 1 0 0,4-1 1 16,-10 13 0-16,2-5-1 0,-1 1 1 15,-1-9 0-15,0 12-1 0,2-1 1 0,-7 2 0 16,7-10 0-16,2 5 0 0,-6 4-1 16,1-3 0-16,1 1 0 0,-2-9-1 15,2 13 1-15,-5-9 0 0,5-4 0 16,-4 11 1-16,1-8-1 0,1 6 0 0,-5-5 0 15,5-3 0-15,-15 2 1 0,-10 3-1 16,25-3 0-16,-19 7 0 0,12-5 1 16,7-2 0-16,0 5 0 0,-5-1 0 0,5 1-1 15,0-7 1-15,1 7 1 0,1-2-1 16,4 2 1-16,4-4 0 0,-2-1 0 16,-2-4 0-16,4-4 0 0,-2 4-1 0,6-5 1 15,-12 5 0-15,10-4-1 0,-10-1 0 16,-1 2-1-16,-1 3 1 0,-4-9-1 15,-9 5 1-15,-8 4 0 0,21 0 0 0,-13-2 0 16,19-3 0-16,-23 5 0 0,19-4 0 16,1-1 0-16,5 5 1 0,-4-3 0 15,2 3-1-15,8 0 0 0,-10-4 0 0,8-1 1 16,-8 1 0-16,2 4 0 0,0-1 1 16,4-4-1-16,-2-1 0 0,6-3 0 15,-6 2 0-15,2 3 2 0,8-3 0 0,-10-7 1 16,6 13 1-16,2-10-1 0,-6 5 0 15,2-8 0-15,3 7 1 0,-5 3 0 16,4-5-2-16,-4 2 0 0,4 2 1 16,0 2 0-16,2-2-1 0,-2 5 0 0,7-3 1 15,5 3 0-15,-1-4 2 0,3-2 1 16,7-2 1-16,-8 6 3 0,3-8 0 0,-1 8 1 16,-4-7-1-16,7 5 1 0,-7-4-1 15,8-1 0-15,-5 5-1 0,-3 3-1 16,7-5-1-16,-9 2-1 0,-1-2 0 15,1 3-1-15,-1 3 1 0,0-3-1 0,-1-2 1 16,-1 1-1-16,-2 3 1 0,3-7 0 16,-1 8 0-16,1 0-1 0,-3-3 0 0,0-2-1 15,-2 5 0-15,7-4-1 0,-3 4 1 16,2 0-2-16,-5 4 2 0,3-4-1 16,0 5-1-16,3-5 0 0,-7 3-1 15,4-3-1-15,3 8-1 0,-7-7 0 0,4-1 1 16,3 4-1-16,-3-4 0 0,-4 5 0 15,1-2 0-15,3-3 0 0,6 9 1 16,-9-5-1-16,5-4 1 0,-2 7-1 0,-3-7 1 16,9 9-1-16,1-9 1 0,-3 4 0 15,7-4-1-15,4 0 1 0,-5 3 0 16,-1-3-1-16,6 5 0 0,0-5 0 0,-1 4 0 16,3-4 0-16,0 0 0 0,101 9 0 15,-72-9-1-15,-25 0 1 0,-16 2 0 0,7 4 0 16,-7-2 0-16,8-4 0 0,-1 0 0 15,3 2-1-15,-2-2 1 0,0 0 0 16,0 5-1-16,1-2 0 0,3-3 1 16,0 0-1-16,-2 0 0 0,6 6 1 0,2-2 0 15,93-4 0-15,-58 0-1 0,-30 0 1 16,-20 0 0-16,7 0 0 0,-2-10 1 16,105 7 0-16,-62-2 0 0,-27-1-1 0,-20 0 1 15,2 4-1-15,4-7 0 0,-1 5-1 16,-1-1-2-16,6 5 2 0,-8 0 0 15,4 0-1-15,-1 5 1 0,-1-1 0 16,2 1-1-16,0-1 1 0,6 4 0 0,-8-4 0 16,96 12 0-16,-57-12 1 0,-31 4 0 15,-16-5 0-15,8-3-1 0,-5 5 0 0,3 0 0 16,0-3 0-16,4 7-1 0,-1-5 1 16,-3 3 0-16,2 3-2 0,-5-6 2 15,7 2 0-15,-6 6-1 0,-1 2 0 0,-3-7 1 16,94 19 0-16,-57-16 0 0,-31-1 1 15,-15 3 0-15,9-7 1 0,-1-3-1 16,7 7 1-16,-3-5 0 0,7-1-1 0,0 6 0 16,-4-4 0-16,3-1-1 0,-1-4 0 15,-2 3 1-15,-2 2-1 0,-1-5 0 16,-1 4 0-16,-3-4 0 0,-1 0 0 16,-3 0 0-16,-6 0 1 0,2 0-1 0,-8 0-1 15,8 0 1-15,-3 0 0 0,-6 0 1 16,4 0 0-16,-6 0 0 0,-17 0 0 0,-7-4 0 15,-11 4-1-15,3-5 0 0,-4 5 1 16,0-3-1-16,-7 3 1 0,5 0 0 16,1 0 0-16,-7-4 0 0,3-1 0 15,3 5-1-15,-5-4 2 0,11-1-2 0,-8 2 0 16,12 3 1-16,-11-4-1 0,30-5 0 16,4 7 1-16,-1-12 0 0,3 2-2 15,2 2 1-15,10-7 0 0,4 1 0 0,5 2 1 16,-5-4 0-16,6 4 0 0,-5 0-1 15,-7 1-1-15,-4 0 1 0,-9 6-2 16,-18 1 1-16,-12-2 0 0,-6 6 1 0,-17-8 0 16,-3 8 2-16,-3 2 3 0,0-9 5 15,-4 9 3-15,-5 0 1 0,0-4 2 16,-1 4-1-16,-3-5-2 0,1 5 0 16,-3-3-2-16,0 3-1 0,4 0-2 0,-12 0-2 15,15 0 1-15,-9-4-2 0,2 4 0 16,-8 0 0-16,9-5-1 0,-9 5 0 0,12-4-2 15,-12 4 0-15,8 0 1 0,-8 0 0 16,11 0 2-16,-11 0 1 0,0 0 1 16,8-1-1-16,-2-5 0 0,-6 6 0 15,0-10-2-15,0 4 1 0,0-4-1 0,0-10 0 16,-10 0-1-16,2-14 1 0,-5-11 0 16,-5-29-1-16,-3-6 1 0,-4-9-2 0,-2 2-2 15,2-10-7-15,-8 8-18 0,0-4-10 16,8 7-17-16,11 11-22 0,-3 17-51 15,17 10-114-15,17 26-517 0,2 10 126 16,12 2 105-16</inkml:trace>
  <inkml:trace contextRef="#ctx0" brushRef="#br0" timeOffset="21560.37">35678 21695 12 0,'6'-8'186'0,"-6"0"70"16,0-5 16-16,0 6-3 0,0-4-16 16,-6 1-19-16,6-2-20 0,0 3-20 0,0 5-17 15,0-3-15-15,0-6-13 0,-4 11-12 16,4-8-9-16,0 1-11 0,0 9-9 15,-2-12-9-15,2 12-10 0,0-9-9 16,-2 9-8-16,2-7-7 0,0 7-7 0,0 0-6 16,0 0-6-16,0 0-4 0,0 0-6 15,-6 20-2-15,6-8-3 0,0 5-3 16,0 7-3-16,-6-3-2 0,6 10-2 0,-5 0-2 16,3 6-2-16,-4 5-1 0,0-2-2 15,0 5-1-15,4-4-2 0,-5-4-2 16,5-10-1-16,-2 4-1 0,0-5 0 15,0-6 0-15,2 9-1 0,2-9 1 0,-4 5-1 16,4-10 0-16,0 6-2 0,0-9 0 0,0-2 0 16,0 5 0-16,4-2-1 0,-2 2 0 15,2-9 1-15,-2 7 0 0,4-1 0 16,1-5 0-16,-3 6 1 0,6 4-1 16,0-5 0-16,3 1 0 0,-1-2 0 0,-3-2 3 15,5 3-1-15,0-4 0 0,1-1 0 16,4 1 0-16,-3 5-1 0,5-6 0 0,-1-2 0 15,5 4 0-15,-2-3-1 0,0-1 0 16,22 2 0-16,-8 2 0 0,5-4 1 16,1 2 0-16,3-4 1 0,-3-3 0 0,7 6 0 15,-3-4 1-15,3-2-1 0,-1 0-1 16,5 0 0-16,-4 0 0 0,-3 0-1 16,7 4 1-16,2-4-1 0,0 0 1 15,-1 0-1-15,1 0 0 0,4 0 1 0,25 0 0 16,0-4 0-16,-3 4 0 0,1-2 0 15,-13-4 0-15,-6 6 2 0,-8 0-2 16,0 0-1-16,29 0-1 0,-15 0-1 0,-10 0 0 16,-4 0 0-16,-5 6-1 0,26 0 1 15,-9 3 0-15,-10-4-1 0,-4 2 1 0,18 2 0 16,9-7-1-16,-15 7 1 0,-6 0 0 16,18-6 0-16,3 6 1 0,-3-5-1 15,-9 4 0-15,17-3-1 0,-1-1 2 0,2-4 2 16,-2 2 3-16,2-2 0 0,4 0 1 15,6 5 0-15,4-10-1 0,4 3 0 16,-3 2-1-16,9 0-1 0,-1-4-1 16,1 8-3-16,-3-4 0 0,2 0-1 0,-1 0 0 15,-1 2-1-15,-3 3 0 0,0-2 1 16,-1 2-1-16,-1 3 0 0,-2-3 0 0,3 3 1 16,-7 0-1-16,6 1 1 0,-2 0 0 15,1-8 0-15,5 9 0 0,-3-4 0 16,-1 4 0-16,-4-4 0 0,0-6 0 15,-1 9 0-15,-1-3-1 0,-2-6 0 0,-4 6 0 16,4-1 0-16,0 0 0 0,2-3 1 16,4 2 1-16,7 1 1 0,-13 0-1 0,12-5 1 15,-12 6 1-15,3-2-1 0,-1-4 0 16,2 8 0-16,-4-8 0 0,2 9-1 16,-6-5 1-16,2 4-1 0,4-5 0 15,0 3 0-15,-4-2 0 0,5-2 1 0,7-2 1 16,2 5 1-16,-1-5 1 0,6-5-1 15,-5 3 1-15,13-2 0 0,89-11 1 16,-56 4 0-16,-36 4 0 0,-17-2 0 0,3-2 0 16,-4 2 0-16,2 2 1 0,1-3 0 15,1 3 1-15,7-2-1 0,-3 3 0 16,9-4 0-16,0 4-1 0,1-4-1 0,107 0 0 16,-63-2 0-16,-29 3 0 0,-12 0 0 15,2 6-1-15,105-10 0 0,-61 2-1 0,-32 6-1 16,-14-3 0-16,95-5-1 0,-60 7 0 15,-31 0-1-15,-6-3 0 0,-7 7 1 16,3 2-1-16,2-4 0 0,-2-1 0 16,-1 5 0-16,5-4-1 0,0 4 0 0,0 0 0 15,2 0 0-15,6 0 0 0,97 4 0 16,-68 5 0-16,-25-9 0 0,-18 8 1 0,1-5 0 16,102 9 0-16,-62-3 0 0,-27-5 0 15,-12 4 0-15,2-8 0 0,6 9 0 16,93-7 0-16,-56 3 0 0,-37-2 0 15,-12-3 0-15,1 0 0 0,1 5 0 0,1-5-1 16,5 5 0-16,2-5 0 0,-2 3 1 16,2-3 0-16,6 0 0 0,95 9 0 15,-62-9-1-15,-31 0-1 0,-12 0 0 0,-2 4 1 16,6 1 0-16,0-5-1 0,6 3 1 16,-2-3 0-16,93 4-1 0,-56-4 1 15,-31 5 0-15,-18-5 0 0,8 4 0 16,103-4 0-16,-62 5 0 0,-16-5 0 0,-25 1 1 15,4-2 0-15,99 2-1 0,-60-1 0 16,-30 0 0-16,-16 0-1 0,-3 0 1 16,12 5 0-16,-8-5 0 0,8 0 0 0,-2 0 0 15,-4 5 0-15,4-5 0 0,-4-5 1 16,0 5-1-16,-2 0 0 0,1 0 0 16,1 0-1-16,-2-5 1 0,-6 5 0 0,6 0-2 15,-7 0 1-15,-5 0 1 0,3 0 1 16,-16-1 0-16,4 1 1 0,-14 0 1 0,-17-5 1 15,-6 5 0-15,-12 0 0 0,-3 0 1 16,-6 0-1-16,-3-4 0 0,5-1 1 16,0 1-1-16,-4 4 1 0,-8 0-1 15,4-8 0-15,-4 4 0 0,4 4 1 0,-8-9 0 16,15 6 3-16,-5-7 4 0,0 0 2 16,6 1 2-16,-6-3-1 0,0 0-1 15,-6-6 2-15,4 7 0 0,-4-10 3 16,-8 9 1-16,2-12 1 0,-3 6 0 0,-5-3 0 15,3-7 0-15,-3-5 1 0,-1 1 0 16,-5-5 1-16,1-9-1 0,-8 8 0 0,11-10-2 16,-11-5 0-16,4-30-4 0,-4 4-14 15,4-7-41-15,-2 4-32 0,-4 11-26 16,2-14-52-16,-2 11-48 0,6-10-531 16,15-14 121-16,23-83 101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5:50:36.3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39792 12129 77 0,'-19'-19'225'0,"2"8"66"0,1-4 17 16,-1 3-8-16,3-1-19 0,-1 1-23 0,-3 8-23 16,3-4-23-16,1 8-20 0,-1 5-19 15,-3 2-17-15,-11 13-12 0,-6 2-11 16,-13 19-10-16,-1 12-9 0,-3 9-9 15,-2 7-8-15,-45 68-8 0,16 10-7 0,13 9-8 16,2 14-6-16,8 2-4 0,23-35-5 16,20-13-5-16,-4 81-5 0,15-56-4 15,10-20-4-15,21 77-3 0,16-23-2 0,21-14-3 16,13-14-1-16,-15-44 0 0,31 19-1 16,-9-35 0-16,45 9-1 0,17-20-1 15,5-14 0-15,-23-30-1 0,-16-14-1 16,-5-19 0-16,7-7-1 0,109-16-2 0,-14-25-2 15,-7-12-2-15,65-43 0 0,-32-11 1 16,-5-16 0-16,-75 20 1 0,45-52 1 0,-66 27 0 16,30-53 0-16,-59 50 0 0,-39 23 1 15,21-35 1-15,-46 26 2 0,-23 14 2 16,-9 14-2-16,-7-6-1 0,-15-5-2 16,-20-84-4-16,-21 12-2 0,-12 6-2 0,-17 17-3 15,-12 2-2-15,-10 6-1 0,-3 9-2 16,-12 8-1-16,-2 9-3 0,-8 18-2 0,29 26-9 15,12 18-22-15,4 16-18 0,-8 5-20 16,-7 16-20-16,-7 11-20 0,-9 15-32 16,-93 33-14-16,-60 42-577 0,98-11 122 15,12 5 101-15</inkml:trace>
  <inkml:trace contextRef="#ctx0" brushRef="#br0" timeOffset="768.74">34302 13851 35 0,'-5'-5'216'15,"5"-4"71"-15,-2 4 17 0,4-8-7 16,3 8-18-16,3 0-22 0,6 0-21 0,5-6-21 16,6 6-20-16,20 0-15 0,1-2-13 15,34 2-13-15,7-2-12 0,10-1-9 0,9 3-10 16,12-3-10-16,107-12-10 0,2 6-8 16,-12-5-9-16,4 6-6 0,2-6-8 15,-14 4-7-15,-42 4-5 0,-30 3-6 16,-17-1-5-16,92-13-6 0,-65 12-3 0,-31-1-4 15,-25 1-3-15,-11-2-3 16,-12 8-3-16,-20-1-2 0,-7 0 3 0,-12-1 5 0,-2 2 0 16,-11-5-1-16,5 1-2 0,-17 3-3 15,8-8-3-15,-10-3-2 0,-10 3-2 16,6-7-2-16,-15-11-2 0,-8-1-2 0,-14-15-1 16,-4-2-1-16,-7 4 0 0,0-2 0 15,-4 3 3-15,3 2 2 0,1 0 3 16,11 11 2-16,1 5 0 0,16 6 0 15,-7-1-1-15,10 4-4 0,6 7-6 0,1 0-8 16,4-2-7-16,3 7-3 0,3-3 1 16,8 0 0-16,-1 4 0 0,9 3 0 0,4-7 1 15,11 1-1-15,0 7 3 0,8 0-4 16,13 5 1-16,4-3 1 0,-3 7-2 16,23 11 2-16,-1-3 2 0,-7 8-3 15,-6 3 2-15,-9 3 1 0,-7 0 1 0,-9-3 2 16,-13-2 2-16,1 6 3 0,-6 3 3 15,-7 6 2-15,-4 2 1 0,-8 0-1 0,-2 8 1 16,-5 18-1-16,-9 11-3 0,1-4-6 16,-2 0-20-16,11 4-24 0,-7 11-27 15,13-2-35-15,4-1-94 0,11 7-517 0,18-5 120 16,8-8 99-16</inkml:trace>
  <inkml:trace contextRef="#ctx0" brushRef="#br0" timeOffset="1695.32">34535 11902 110 0,'-6'2'231'16,"2"-2"43"-16,4 0 7 0,0 0-13 15,0 0-16-15,-13-9-21 0,16-2-21 0,-3 0-20 16,10-9-18-16,11-20-16 0,3-18-16 15,9-7-11-15,5-2-11 0,7-7-9 0,5 0-7 16,47-55-5-16,-21 43-7 0,-16 17-6 16,2 16-7-16,-2 3-5 0,4 12-6 15,0 6-4-15,0 6-6 0,-4 13-3 0,-12 13-5 16,-5 13-4-16,21 13-2 0,-14 8-3 16,0 16-1-16,-15 13-1 0,-4 11-2 15,-8 10-2-15,-9 5-3 0,-8 5-2 0,-8-1-2 16,-4-2 2-16,-4-6 2 0,-1 2 5 15,-9-14 6-15,1-7 6 0,-2-13 2 16,7-14 3-16,-1-7 2 0,3-8 2 16,4-10-1-16,-1-3-4 0,7-3-4 0,2-8-5 15,0 0-3-15,19-41-5 0,18-22-4 16,7-5-5-16,59-72-4 0,2-8-6 16,3 7-5-16,3-2-3 0,44-51-3 0,-47 59-3 15,-3-1-1-15,-5 4-2 0,-26 48-2 16,-22 21 1-16,-17 21 3 0,-10 14-3 15,-11 9 2-15,-10 19-1 0,-8 6 2 0,-8 14 1 16,-9 11 3-16,-22 33 3 0,-7 8 1 0,-39 74 0 16,25-40 0-16,16-18-2 15,15-13 0-15,9 4 0 0,7-4-1 0,17-9 0 16,17 7 0-16,7 0 0 0,26-5 2 16,68 52-2-16,12-20-19 0,23-19-44 15,19-7-44-15,22-18-66 0,17-14-588 0,12-20 126 16,0-15 105-16</inkml:trace>
  <inkml:trace contextRef="#ctx0" brushRef="#br0" timeOffset="2444.4">43892 12796 75 0,'-43'-10'237'0,"-2"7"73"16,9-4 19-16,5 2-8 0,5-1-22 0,1 6-25 15,10-3-30-15,5 3-25 0,0 0-23 16,5-2-20-16,5 2-18 0,0 0-16 15,0-6-14-15,0 6-11 0,19-10-8 0,2 10-7 16,18-10-7-16,37-6-6 0,-3 0-6 16,24 0-7-16,2-2-6 0,95-14-6 15,-47 11-6-15,-21 4-4 0,77-10-5 0,-56 6-5 16,-21 11-4-16,-17-2-2 0,-3-1-4 16,-1-2-2-16,-2 7-6 0,-12-2-3 15,-8 0-3-15,-19 1-1 0,-22 1-1 0,-11 4-2 16,-13 3-1-16,-10-7-1 0,-10 8-2 15,2 0-1-15,-29 0-3 0,-4-1 0 16,-14 1 0-16,-34-6 3 0,-2 1 3 16,1-4 3-16,5-4 1 0,5-6 1 0,-2 6-1 15,26-6-1-15,11 4-1 0,12-3-1 16,2 8-1-16,9-2-3 0,8-3-1 0,6 2-1 16,6 0-1-16,2 0 0 0,21-8-1 15,8 2-1-15,29-6-2 0,11 5 1 0,6-2-1 16,5 1-2-16,3 10-2 15,2 1-1-15,-2 4-2 0,0 6-1 0,-2 6 1 16,-8 4-1-16,-7 6 1 0,-4 1 1 16,-12 10 1-16,-12-1 5 0,-11 4 4 0,-8-2 5 15,-4 6 2-15,-7 3 0 0,-4 7 0 16,-3-2-1-16,-5 11-1 0,-4-1-3 16,0 35-17-16,-4-3-36 0,-5 1-31 0,9 1-45 15,0-27-107-15,9 2-493 0,1-16 120 16,11-14 100-16</inkml:trace>
  <inkml:trace contextRef="#ctx0" brushRef="#br0" timeOffset="3081.28">45284 9519 101 0,'-27'-27'237'0,"4"-2"75"0,0 7 25 16,3 2-12-16,1 9-25 0,-2 5-27 0,13 10-28 16,-4-2-27-16,1 13-23 0,-1 2-20 15,6 4-18-15,-1 6-17 0,5-1-13 16,2 7-13-16,2 7-11 0,7 7-10 0,9 25-10 16,9-9-9-16,8 5-6 0,0-5-6 15,9-9-6-15,10-3-5 0,3-8-4 16,8-8-4-16,3-9-4 0,6-13-4 15,-10-10-4-15,15-8-2 0,-1-11-3 0,-1-6-2 16,-7-12-2-16,-8-4-1 0,-6-5 0 16,-9-11 1-16,-9 1 2 0,-5-5 1 0,-6-7 0 15,-7-2-2-15,-3-2-1 0,-5 15-1 16,-6 0-2-16,-4 16-2 0,5 6 0 16,-1 2-3-16,-4 7-6 0,2 6-6 0,-4 3-4 15,0 4-2-15,2 9-1 0,-2 1 3 16,0 0 4-16,0 0 5 0,-10 42 9 15,-1 2 6-15,5 32 8 0,2 13 6 0,-2 11 2 16,0 6 2-16,8 10 4 0,12 108 0 16,-10-65 1-16,-2-35-1 0,-2-29-1 15,0 0 0-15,-8-6 3 0,-4-12 5 16,-13-6 1-16,-20 0-2 0,-67 51-10 0,-25-14-18 16,-90 29-35-16,-11-21-60 0,65-42-52 15,9 1-24-15,38-28-646 0,29-23 133 0,27-21 110 16</inkml:trace>
  <inkml:trace contextRef="#ctx0" brushRef="#br0" timeOffset="7870">35021 14889 54 0,'4'-21'185'15,"2"-5"50"-15,5 4 15 0,-9 2-2 16,4-1-9-16,0-4-11 0,-2 5-15 0,7-1-16 15,-5 7-15-15,-2-4-16 0,2 6-13 16,0 1-11-16,-2 1-8 0,1-1-7 0,1 7-8 16,-2-5-8-16,0 9-8 15,2-3-6-15,-6 3-6 0,0 0-6 0,15 12-6 16,-11-3-5-16,2 13-5 0,0-5-5 16,-4 9-4-16,0 1-5 0,2 6-3 0,-4 10-5 15,7 5-3-15,-14-2-4 0,3-2-4 16,2 9-2-16,-4-8-2 0,4-2-4 15,-8 7-2-15,1-10-2 0,3 1-1 0,-2-5-2 16,2-9-1-16,0-1 0 0,1-6-1 16,1-2 0-16,-2-3-3 0,4 0 1 15,2-6 1-15,-4-1 0 0,4-8-2 0,0 0-2 16,0 0-1-16,4-26-2 0,2 3-1 16,5-18-1-16,3-29-2 0,5-5-1 15,-1-1 0-15,1 2-1 0,-1 5-1 0,-3 9 1 16,-3 11-1-16,-1 6-1 0,1 2 1 15,0 1 1-15,-1 2 0 0,1 2 1 16,-4 4 1-16,-1 5 0 0,3 6 1 0,-6 2 1 16,6 2 1-16,-5 5 0 0,1-1 2 15,0 5-1-15,2-1 0 0,3 6 0 16,-3 3 1-16,-8 0-2 0,23 9 0 0,-3 2-1 16,-1 5 0-16,4 10-1 0,-1-1-1 15,-1 15 0-15,12 15 0 0,-10-8 1 16,-3-1-1-16,-5-5 0 0,1 2 0 0,-7 1 0 15,3-3-1-15,-4 0 0 0,1 1 1 16,-7-10-1-16,4-6 0 0,-2 0 1 16,-2-4 0-16,2 0 0 0,-4-7 1 0,2 2 0 15,-4-2-1-15,2-2 0 0,-4 0-1 16,2 0-1-16,-8 3 0 0,-1-5-1 16,-1 5 0-16,-5-5-1 0,1 4 1 15,-3-9 0-15,-1 4-2 0,-11-4 0 0,8-6-1 16,-4 0 0-16,0 0 0 0,-2 0 1 15,-12-6-1-15,4 1 0 0,-3-5 0 0,5-2 0 16,0 2-1-16,10 0 0 0,-2-1 1 16,7 0-2-16,-1-2-1 0,3 1-2 15,3 0 1-15,1-6-3 0,1 7 3 0,5-5-2 16,2 5 2-16,4-4 0 0,4 4 3 16,-2-1 2-16,6-1 1 0,6 0 1 15,1-2 2-15,3-1-1 0,13 1 0 16,4-10 1-16,4 12-1 0,5-2-2 0,3-1-17 15,26-1-23-15,-9 5-17 0,-13 5-19 16,-3-2-24-16,5 4-24 0,-5 5-103 16,1 0-473-16,-3 9 116 0,-5-4 97 0</inkml:trace>
  <inkml:trace contextRef="#ctx0" brushRef="#br0" timeOffset="8229.19">35947 15154 116 0,'0'0'222'16,"0"0"37"-16,12-3 9 0,-3-1-3 16,-9 4-9-16,6-5-9 0,-2 5-12 15,-4 0-12-15,4-3-12 0,-4 3-14 16,10-3-14-16,-10 3-16 0,0 0-15 0,0 0-15 15,0 0-14-15,11 0-13 0,-11 0-8 16,0 0-8-16,6 6-5 0,-6-1-6 16,4 2-5-16,-4 2-6 0,2 2-4 0,2 2-6 15,0 8-6-15,7 0-5 0,-9-2-5 16,4 0-4-16,6 2-3 0,-1 0-4 0,1-1-2 16,3-2-2-16,7 8-2 0,-1-10-4 15,10 4-5-15,-6-8-7 0,8 1-10 16,-4-3-24-16,4-10-26 0,-4 0-21 0,18 0-22 15,-3-5-41-15,26-13-2 0,-14 4-526 16,-13-4 109-16,-3 6 92 0</inkml:trace>
  <inkml:trace contextRef="#ctx0" brushRef="#br0" timeOffset="8464.18">36559 14880 200 0,'-29'-22'275'0,"-4"-5"19"0,0 2-1 16,4 7-13-16,0-3-13 0,6 6-14 15,4 2-16-15,5 1-18 0,0 3-19 0,1 2-17 16,5-3-19-16,0 4-16 0,-3 1-15 16,3-4-14-16,2 9-13 0,4-3-13 15,2 3-20-15,-9-4-31 0,9 4-42 16,0 0-250-16,0 0-306 0,0 0 93 0,0 0 78 15</inkml:trace>
  <inkml:trace contextRef="#ctx0" brushRef="#br0" timeOffset="9042.11">37371 11545 150 0,'4'4'268'0,"-4"1"40"0,0-5 2 0,0 12-16 15,0-8-20-15,0 1-25 0,2 1-23 0,-2 0-22 16,0 1-20-16,4 1-18 0,-1 4-17 16,-3 1-14-16,2 7-12 0,8 1-10 15,-10 1-10-15,2 10-8 0,0 13-9 16,2 1-7-16,-2 3-8 0,-2-7-8 0,11 10-5 15,-9-7-6-15,4 1-5 0,6-4-5 16,-8-1-4-16,11 3-3 0,1-4-3 0,5-9-2 16,-2 2-4-16,14-9-4 0,-4-4-6 15,4-6-8-15,0-8-18 0,-4-3-28 16,2-3-21-16,10-5-33 0,0-11-100 16,-1-1-420-16,-9-3 102 0,16-22 85 0</inkml:trace>
  <inkml:trace contextRef="#ctx0" brushRef="#br0" timeOffset="9304.4">37669 11335 185 0,'-35'-42'289'15,"4"10"40"-15,12 5 5 0,-12 5-9 16,21 4-19-16,-5 2-23 0,-1 5-24 0,12-2-25 16,-7 5-24-16,3 0-21 0,2 3-20 15,4-3-17-15,-2 3-16 0,-1 3-19 16,5 2-21-16,0 0-26 0,9-9-30 0,-9 9-38 16,20 0-144-16,3 0-456 0,4-7 100 15,14-2 83-15</inkml:trace>
  <inkml:trace contextRef="#ctx0" brushRef="#br0" timeOffset="10183.24">46563 11213 114 0,'10'-27'246'0,"-8"6"48"0,5-3 12 16,-7 3-11-16,2 1-18 0,-2-4-22 15,6 14-23-15,-6-4-23 0,0 2-19 16,0 2-19-16,4-1-17 0,-4 5-15 0,0-4-12 15,2 4-10-15,-2-4-7 0,0 2-5 16,0 6-8-16,0-9-4 0,0 5-5 0,0 2-5 16,0 4-5-16,2-9-4 0,-2 9-6 15,-2-8-7-15,2 8-5 0,0 0-6 16,0 0-3-16,0 0-4 0,-27 21-3 0,13-8-3 16,-1 6-5-16,-3 8-1 0,-1-1-3 15,3 5 0-15,-5 2-2 0,6-4-1 16,1 4-2-16,4-6-1 0,-1-1 0 15,3-3-1-15,6 0 0 0,-8 0 1 0,10-2 2 16,0 0 2-16,6 3 3 0,0-3-1 16,2-4 0-16,5-2 0 0,5 6-2 15,11-6-2-15,2 2-4 0,4-7-8 0,7-4-12 16,-1 0-31-16,7-2-22 0,-11-4-25 0,8-5-28 16,-1-6-47-16,-15 10-21 0,6-13-528 15,0 2 117-15,-10-3 98 0</inkml:trace>
  <inkml:trace contextRef="#ctx0" brushRef="#br0" timeOffset="10381.9">46834 10416 171 0,'-15'-52'290'0,"1"11"49"16,-5 9 16-16,13 6-11 0,-2 4-25 0,-1 3-35 15,3 6-31-15,4-3-31 0,-2 7-29 16,2 3-28-16,-2 0-30 0,4 6-33 16,0-5-44-16,0 5-140 0,0 0-443 0,0 0 87 15,18 2 73-15</inkml:trace>
  <inkml:trace contextRef="#ctx0" brushRef="#br0" timeOffset="14235">39537 9103 217 0,'-8'-54'307'0,"-2"10"30"0,-7-4-4 16,7 12-18-16,2-4-23 0,-9 1-27 15,3 8-24-15,7 4-23 0,3 4-23 0,-6 5-18 16,6 1-17-16,-2 3-17 0,1-2-13 16,-1 5-10-16,4 2-9 0,2-3-8 15,-2 7-8-15,-2-7-8 0,2 9-8 0,-2-7-8 16,-2 9-7-16,3-5-7 0,3 6-5 16,0 0-5-16,0 0-5 0,0 0-4 15,-6 20-4-15,12 8-2 0,-3-3-3 0,7 18-2 16,-2 9-3-16,7 28-3 0,5 0-2 15,3 3-1-15,2-1-2 0,2 2-2 0,8 5-1 16,-10-5-2-16,14 2-1 0,-2 8-1 16,25 66-1-16,-18-44 0 0,-3-21 0 15,-10-22-1-15,0 2-1 0,2 12 1 16,-4-11 0-16,4 2-1 0,-8-10 1 0,2 1-1 16,-3-7-1-16,-7-13 0 0,-5-9-1 15,3-9-1-15,-7-3 0 0,0-3 1 0,3-9 1 16,-7 4 1-16,2-7 1 0,-2 0 6 15,2-2 4-15,-4 0 5 0,1-1 1 16,1-5-1-16,-4 0-1 0,0-5-4 16,0 5-2-16,0-5-2 0,0 0-2 0,0 0-1 15,0 0 0-15,-35-20-1 0,16 8-2 16,-8-8 1-16,2-9 0 0,-22-11-1 16,-1-1 1-16,-1-1-1 0,1 0 0 0,5 2 0 15,-5 1 2-15,7 8 3 0,10-1 2 16,-2 11 1-16,10-5 0 0,-4 2-2 0,-6 2-1 15,8-4-2-15,-2 4-1 0,5 1 4 16,-9 0 1-16,10 5-2 0,11 0-1 16,-5 7-3-16,-1-3-2 0,7 1-4 15,-1 7-5-15,4-1-16 0,-5 0 0 0,9-1 1 16,2 6 4-16,0 0 1 0,0 0-1 16,-12 15 4-16,12-10 0 0,4 12 2 0,4 10 1 15,7 10-1-15,8 25-7 16,8 5 0-16,0-3-2 0,8-1-1 0,4-1-1 15,1 0 0-15,11-6-1 0,-3 4 2 16,6-7 2-16,0-5 0 0,-2-1 2 0,-1-3 0 16,-5-10 3-16,-4-3-1 0,-15-10 2 15,0-4 3-15,-9-2 7 0,-5-9 10 16,-1 5 11-16,-1-6 6 0,-7-5 2 0,0 0-2 16,-1-5-2-16,-1-6-2 0,2-5-1 15,-2-5-3-15,3-19-2 0,3 5-2 16,-4-6-3-16,5-5-7 0,9-23-26 0,5-2-21 15,6 1-18-15,9 2-23 0,-3-6-38 16,2-1-87-16,9 3-535 0,-5 0 124 0,-10 8 103 16</inkml:trace>
  <inkml:trace contextRef="#ctx0" brushRef="#br0" timeOffset="15130.71">40806 10001 89 0,'-6'6'224'15,"6"-6"48"-15,-8 5 3 0,8-5-15 16,-6 0-19-16,6 0-20 0,0 0-20 0,0 0-18 16,0 0-15-16,0 0-16 0,18-11-12 15,-7 0-11-15,1-3-9 0,7-6-8 16,3-6-7-16,1-6-9 0,19-17-7 0,-7-8-7 16,0-1-7-16,4 0-6 0,-4-9-6 15,-4-2-5-15,0-8-4 0,-6 3 0 16,0-5 0-16,-2 4 2 0,-3-9 0 0,-5 0 0 15,-1-4 0-15,-6 3 1 0,-1 6 0 16,-3 7-1-16,-4 14 0 0,-4 7-2 16,-3 5-1-16,3 2-3 0,-8 7-4 15,4 0-4-15,-5 8-5 0,1 8-4 0,-3 3-6 16,5 4-4-16,-7 2-4 0,3 11-3 16,-3 1-1-16,-3 6-2 0,-9 14-3 15,-17 22 0-15,7 11-2 0,-6 12-1 0,3 8-1 16,5 14 0-16,-25 81-1 0,21-47-1 15,14-16-1-15,12-17-2 0,5 2-4 0,4-6-5 16,8 9 0-16,4-7 1 0,7-6-6 16,7-3 3-16,9-7-3 0,2-8 1 15,11-4-2-15,3-5 0 0,0-13-1 16,7-11 1-16,-13-11-1 0,3-7 1 0,-3-2 0 16,-4-7-1-16,-6-4 3 0,-6-2 4 15,-3-5 5-15,-1-2 3 0,-4-1 6 0,-9-3 7 16,0-1 5-16,-6 1 4 0,-4-1 3 15,-2-1 2-15,-3-1 0 0,1 0-3 16,0 4-8-16,-3-2-17 0,3 5-56 16,2-1-52-16,4 3-79 0,-4 4-502 15,6-1 115-15,0 6 96 0</inkml:trace>
  <inkml:trace contextRef="#ctx0" brushRef="#br0" timeOffset="15584.19">41637 10065 72 0,'0'0'229'0,"-14"0"58"16,14 0 10-16,0 0-11 0,-19 0-21 15,15 6-21-15,0-2-22 0,2-3-21 0,-4 13-15 16,2-7-13-16,2 7-13 0,-1-3-8 16,-3 10-8-16,2-1-9 0,4 3-7 15,-2 3-11-15,0-2-11 0,2-2-7 16,2 4-8-16,6-4-6 0,7 11-7 0,-1-9-7 16,11-2-8-16,2-1-9 0,4-6-12 15,10-6-14-15,3-6-15 0,1-3-24 0,5-7-39 16,22-9-40-16,5-9-121 15,-1-2-400-15,-6-8 101 0,-8 1 85 0</inkml:trace>
  <inkml:trace contextRef="#ctx0" brushRef="#br0" timeOffset="15879.35">41588 9643 76 0,'-4'-19'298'0,"4"4"80"0,-2-5 20 15,-1 2-11-15,-3 4-26 0,6 2-33 16,-4 2-37-16,2 0-33 0,2 4-30 0,-2-3-31 15,2 3-31-15,0-3-34 16,0 9-35-16,2-3-38 0,-2 3-40 0,0 0-71 16,8-2-101-16,-8 2-425 0,9 0 96 15,-3-3 80-15</inkml:trace>
  <inkml:trace contextRef="#ctx0" brushRef="#br0" timeOffset="17359.09">38566 8302 25 0,'-11'11'207'16,"-7"-3"72"-16,3 1 19 0,-1 0-4 0,3-4-15 16,5 0-22-16,-4 1-22 0,8-6-21 15,-7 7-22-15,5-3-19 0,4-3-15 0,-8 3-17 16,4 1-11-16,6-5-11 0,-15 4-10 15,15-3-8-15,0-1-7 0,-8 5-6 16,8-5-5-16,0 0-5 0,0 0-6 0,0 0-7 16,0 0-5-16,0-15-4 0,6 6-5 15,6-7-5-15,-7-7-4 0,13-3-4 16,-1-11-3-16,10-16-3 0,-7 1-2 16,1 6-4-16,0-12 0 0,-3 5-1 0,-8 2-1 15,21-13 0-15,-20-4 5 0,1 15 5 16,-4 12 8-16,1 4 6 0,-5 4 3 0,-2 4 0 15,2 5-2-15,-4 4-3 0,0 2-6 16,2 2-5-16,-2-1-5 0,0 8-6 16,-2 1-5-16,2 3-4 0,-4 0-4 15,4 5-2-15,0 0-2 0,0 0 0 0,-17 16-1 16,11-5-1-16,0 14-1 0,-2 1-1 16,2 11 0-16,3 6 0 0,-7-2-2 0,10 6-1 15,-2-2-7-15,4 5-5 0,-2 3-3 16,15 25-7-16,-3-9-3 0,9 5-1 15,-13-13 1-15,13 7 0 0,-7-11-3 16,13 8 5-16,-13-17 2 0,5-8 1 16,-4-3 0-16,-1-5 4 0,3 1 1 0,-1-1 1 15,-1-6 1-15,-5-6-1 0,0 5-2 16,1-8-4-16,-1 3 2 0,-6-4-1 0,6 1 2 16,-6-3 2-16,-4 1 2 0,0 1 1 15,-2-6 2-15,-6 12 2 0,-4 0 0 16,-9 8 1-16,-2 1 1 0,-22 15 6 0,-1-2 5 15,-7-6 5-15,3-3 5 0,-4 1 2 16,-2-4 2-16,17-3 3 0,-6-9 3 0,14 5 3 16,-4-4 2-16,2-5 1 0,-1 1 0 15,12-1-2-15,3-3-3 0,5-2 0 16,3-3-2-16,5-3 1 0,0 4 1 16,6-5 3-16,6 1 0 0,-6-5 1 0,31 0 0 15,10-9-1-15,28-13-1 0,13-9-3 16,96-22-3-16,-4-5-5 0,-3 0-19 15,-38 17-58-15,34-18-56 0,-2-3-76 0,7 9-563 16,-9-5 126-16,-51 7 105 0</inkml:trace>
  <inkml:trace contextRef="#ctx0" brushRef="#br0" timeOffset="26753.89">47534 11787 159 0,'7'-23'249'0,"-3"-3"29"16,-4-1-2-16,2 6-13 0,2-1-16 0,-4 1-16 16,0 6-16-16,2 2-17 0,0 0-19 15,-2 1-15-15,0-1-17 0,0 7-16 16,0-8-12-16,0 7-11 0,0 2-12 15,0-4-7-15,0 3-5 0,0-1-7 0,6-3-3 16,-6 6-5-16,0-1-5 0,0 5-3 16,0 0-3-16,0 0-3 0,0 0-3 15,0 0-4-15,0 0-3 0,-6 20-4 0,6-3-4 16,-2 8-3-16,0 4-4 0,-2 4-3 16,4 9-2-16,0 6-3 0,0-1-2 15,-2 4 0-15,8 2-1 0,-6 0 0 0,10 27-1 16,-10-8-1-16,7 6-2 0,1 2 0 15,2-12-3-15,-8-15-1 0,4 0 0 0,3 0 0 16,-1-8-1-16,4-3-2 0,-5 0-3 16,1-4 1-16,4-4 1 0,-4-9-2 0,1-1 0 15,1-7-1-15,-6-3-1 0,9 7-2 16,-7-10-1-16,0-1-2 0,0 0-2 16,-4-9-2-16,7-1-4 0,-9 0 0 15,18-11-2-15,-5 1-2 0,-3-12 1 0,4-19 1 16,7-17 1-16,0-16-1 0,-3-7 2 15,-1-3 0-15,-3-8 3 0,1 4 0 16,1-6 1-16,-12 6 3 0,9 2-1 0,-5-3 5 16,-2 10 2-16,-2 6 2 0,-1 15 1 15,-6 3 1-15,-1 2 0 0,4-2 1 0,4-26 0 16,-8 0 3-16,8 7 2 0,-1-10 2 16,-1 0 4-16,4 1 3 0,0 3-2 15,-2 12 1-15,0 11 0 0,2 9 0 16,5-1-2-16,-1 0-2 0,3 8-2 15,-5-2-2-15,10 3-1 0,-3 1-1 0,-5 2-2 16,11-1-1-16,-3 2 0 0,-1 5-2 0,4-1 0 16,3 1-1-16,-3 5 0 0,4 0-1 15,2 2-1-15,-2 3 0 0,-1 0 0 16,7 2-1-16,0 5 1 0,5-6-1 0,3 9 0 16,4-1 0-16,28-2 1 0,-1-2-1 15,4 5 1-15,5 0-1 0,3 1 0 16,1-2-1-16,4 5 0 0,10-6 1 0,6 2-1 15,3 6 0-15,8-10 1 0,103-1 0 16,-58-1 0-16,-33 12 0 0,-17-5-3 16,3 5 2-16,-7-8 0 0,3 13 0 0,-7-3-1 15,-8 3-3-15,-2 0 3 0,-21 0-2 16,-10 3-2-16,-14-3-1 0,-5 8-2 16,-2-7-1-16,-16 3 1 0,6-2 2 15,-4 1 0-15,-2-1-3 0,-5 6 5 16,-1-6 0-16,-3 1 1 0,1-3-1 0,-1 8 0 15,-3-4-1-15,-1 1 2 0,0-1 0 0,1 4 1 16,1 5 1-16,0-2 0 0,-1 0 1 16,-1 9 1-16,-2 6 0 0,1-8 1 15,-1 24 1-15,-2-2 0 0,2 5 1 0,-4 9 1 16,5 28 0-16,-9 0 0 0,4 2-1 16,-4 9 0-16,0 2 0 0,0-5 0 15,2 4-2-15,-2 2 0 0,2 3 0 0,2 2 0 16,-2-4 0-16,9 0-1 0,-7 1 0 15,2-9 0-15,2-3 0 0,2-5 0 16,-7-18 0-16,9-10 0 0,-10-6 1 0,4-3 4 16,-6-3 5-16,8-9 3 0,-8 2 3 15,5-2 1-15,1-3-1 0,-4 4-1 16,0 1-2-16,4 11 0 0,0-5-2 16,3 5-2-16,1-2-1 0,-2-2 0 0,5 3-2 15,-5-2-1-15,4 3-1 0,-3-3-2 16,1-3 0-16,0 0 0 0,-8-7-1 0,11-3 0 15,-11-5 2-15,4-3-1 0,-6-1 2 16,0-3 2-16,8-2 1 0,-8-4-1 0,0 1 0 16,0-3 3-16,0 2 1 0,0-2 3 15,0 2 2-15,0-3-1 0,0-3 0 16,0 8-2-16,0-8-2 0,0-3-1 16,-8 11 0-16,8-6-2 0,0 2-1 0,-2-4-1 15,-4 3-1-15,2 1 1 0,-7 2 0 16,-7 1-2-16,-3 2 0 0,0-3 1 15,-4 9 1-15,-14-9 2 0,4 7 0 0,-6-4 0 16,-3-2-1-16,-3 3 0 0,3-2 0 16,-30 0 0-16,12 0-1 0,12-7-1 15,-5-1 0-15,3-5-1 0,-31 0-1 16,-6 0 1-16,-4-3-3 0,-4 1 0 0,-2-4 0 16,-11 1 0-16,-1-3-1 0,-3 0 0 15,-4 4 5-15,-93-10 7 0,56 6 4 0,33 1 3 16,17-5 4-16,0 11 1 0,7-10 0 15,1 2-1-15,13-2-3 0,11 5-7 0,11 1-13 16,15-5-37-16,12 9-37 0,1-3-58 16,12-1-93-16,7 1-584 0,9-3 135 15,4-4 111-15</inkml:trace>
  <inkml:trace contextRef="#ctx0" brushRef="#br0" timeOffset="28810.32">37125 5623 77 0,'225'-134'207'0,"-3"6"48"0,-3 1 11 16,8 8-9-16,-64 39-16 0,106-21-19 15,-8 15-21-15,-78 33-18 0,26 10-18 0,8 7-16 16,11 6-15-16,-3 12-14 0,6 9-11 16,3 9-11-16,4 8-10 0,-5 4-9 0,94 21-7 15,-13 7-7-15,-14 13-7 0,-17 14-5 16,-97-9-8-16,99 45-4 0,-20 5-4 15,-23 11-4-15,-19 4-3 0,-4 3-3 16,-6 7-3-16,-4 11-2 0,16-1-1 0,-12 12-2 16,-17 13-1-16,3 5-1 0,3-9-1 15,-14 4-2-15,0 0-1 0,-6 3-1 0,-6 7 0 16,-11 11 0-16,-10 6-1 16,-4 9 1-16,-10 0 2 0,-42-46 1 0,33 72 1 15,-43-61 3-15,19 69 1 0,-32-58 1 16,30 68 2-16,-36-74 1 0,-4 10 2 0,27 72 1 15,-33-63 1-15,-8 11-1 0,1-4 1 16,24 71-1-16,-34-82-3 0,9 9-1 16,-19 8-2-16,-4 5-1 0,-15 14-2 0,-7-3-2 15,-14 9-2-15,-24 82-2 0,-4-93-3 16,-19 70-1-16,-18-3-3 0,-8-25-4 16,15-73-7-16,-52 73-4 0,-3-19 3 0,-13-22-1 15,34-62 0-15,-54 54 2 0,-8-15 0 16,0-15 0-16,-11-5 1 0,-10-4 3 0,-6-10 1 15,-16-4 2-15,-7-18 2 16,-23-4 2-16,-18-2 1 0,0-17 4 0,2-7 4 16,-17-5 4-16,1-5 0 0,-11-10-1 15,2-7-2-15,-17-1-5 0,-3-15-8 0,-17-17-14 16,-9-9-14-16,11-2-6 0,85-29 1 16,-23-12 1-16,-102-11 4 0,5-11 3 15,10-30 7-15,7-23 8 0,-20-14 6 16,7-26 1-16,13 1 2 0,-3-21 9 15,-8-14 12-15,15-14 9 0,-3-11 6 0,-4-15 2 16,-8 3-1-16,15-2-1 0,3-3-4 0,15 2-4 16,11-5-3-16,10 2-3 0,14-2 0 15,4 9 2-15,15-10 1 0,4 6-1 16,27 2-3-16,29 5-4 0,72 50-11 16,14-15-27-16,24-2-41 0,34 25-69 0,32 17-60 15,16 4-467-15,31-102 110 0,45-63 90 16</inkml:trace>
  <inkml:trace contextRef="#ctx0" brushRef="#br0" timeOffset="29622.92">49620 9965 90 0,'-27'-41'261'0,"4"9"63"0,-1-1 22 16,3 4-9-16,2 3-18 0,1 5-24 0,5 0-27 16,3 8-26-16,-2 1-28 0,3-3-24 15,-1 10-19-15,2-4-18 0,6 5-16 0,-2 2-15 16,4 2-11-16,0 0-5 0,-15 16-1 15,9 5 0-15,-2 23-1 0,-13 35-6 16,0 19-6-16,-22 113-10 0,4-9-5 16,-5 9-6-16,7-2-7 0,2 6-6 15,0 1-8-15,10-12-9 0,10-45-10 0,9-30-10 16,0-17-10-16,4-3-10 0,4 1-17 16,-2-15-6-16,6-1-7 0,-6-23-10 0,4-21-7 15,-2-6 4-15,3-10 10 0,-5-6 1 16,0-8 1-16,0-8 3 0,0-7-1 15,0-5 7-15,0 0 7 0,0 0 4 16,-13-34 0-16,5 9 1 0,-2-18 0 0,-1 2 3 16,-14-27-1-16,1 6 2 0,-7 4 5 15,-5 5 0-15,5 12 1 0,-10-3 1 0,2 13 3 16,14 5 3-16,-2 8 5 0,7-1 6 16,5 8 5-16,-4 0 2 0,9-2 0 15,-2 5 0-15,3-2 0 0,3 5 4 0,0-1 4 16,2 0 7-16,4 6 6 0,0 0 3 15,19-9-1-15,7 9-2 0,18 4-5 16,41 1-23-16,16-2-89 0,6 8-94 0,123 7-598 16,-7-13 127-16,-49-5 107 0</inkml:trace>
  <inkml:trace contextRef="#ctx0" brushRef="#br0" timeOffset="43364.85">45199 17150 163 0,'2'-12'262'0,"-2"2"30"0,0-1 0 16,4 0-13-16,-4 2-15 0,0-2-15 15,2 2-15-15,-2 4-16 0,-2-1-12 16,2 6-14-16,0 0-14 0,0 0-16 16,-6 19-14-16,2 6-15 0,0 16-12 15,-3 4-12-15,1 39-9 0,0 1-9 0,0 3-9 16,0 7-7-16,-3-6-7 0,7-1-6 0,-2-19-3 15,2-9-2-15,-2-14-2 0,2 0 1 16,2-14 0-16,0-6 3 0,-2 0 2 16,2-11 0-16,0 6-2 0,-4-14-4 0,4 1-6 15,0-4-4-15,0-4-5 0,0 0-3 16,0 0-5-16,-7-28-4 0,5 7-3 16,2-23-3-16,0-13-1 0,2-27-4 15,5-15-3-15,5-6-2 0,15-98-3 0,-4 51-1 16,3 36-3-16,12-68-1 0,-3 43 0 15,-8 34 0-15,0 13 0 0,1 6 1 0,-5 3 0 16,2 7-1-16,-8 26 0 0,-3 8 2 16,-2 11 6-16,-3 20 7 0,3-3 6 15,-4 13 2-15,3 12 0 0,-1 1 0 0,2 3-1 16,3 20-3-16,3 11-2 0,11 20-2 16,0 13-2-16,4-3-2 0,-2 1-1 15,3 2-2-15,-3-7-1 0,6-3-1 0,-6-1 0 16,4-1 0-16,-6-14-3 0,2-7 0 15,-8-11 0-15,-3 0-2 0,-3-4 0 0,3-9-1 16,-7 1 0-16,-1-7 0 0,-1-2-1 16,5 7 0-16,-6-7-1 0,3-3-1 15,-1-4-1-15,-3-5 2 0,3 0 0 16,-2-5 1-16,9-14 0 0,2-14-1 0,10-22 0 16,-3-19 0-16,3-11-1 0,-6-4 0 15,29-91 0-15,-6 3 1 0,-17 41 1 16,-5 20 0-16,-1 24 1 0,-2-2 1 0,0 9 1 15,-3 0 0-15,1 17 0 0,-6 15 1 16,-1 12 0-16,-8 9 0 0,0 10-2 0,1 1 0 16,-5 6 1-16,8 4 2 0,-6 6 3 15,2 5 1-15,3 10 2 0,3 11 4 16,21 33-1-16,-4 24-1 0,-2 11 4 16,29 79-4-16,-21-30-1 0,8 44 1 0,11-8-2 15,-29-44-1-15,2-23 0 0,-9-12-1 16,-3 1-5-16,1 1-7 0,-1 0-33 0,1-2-33 15,1-6-36-15,-3-3-43 0,13 1-68 16,-6-3 0-16,2 0-601 0,16-18 136 0,-8-11 113 16</inkml:trace>
  <inkml:trace contextRef="#ctx0" brushRef="#br0" timeOffset="44266.91">47811 18387 129 0,'0'0'261'15,"0"-6"46"-15,0-2 6 0,0 0-12 0,0 3-17 16,0-2-20-16,0 3-17 0,0-5-12 0,0 9-7 15,-2-7-8-15,2 7-10 0,2-9-12 16,-2 9-16-16,0-9-16 0,0 6-14 16,0 3-15-16,0 0-12 0,0 0-10 15,0 0-10-15,3-5-10 0,-3 5-8 0,4 13-8 16,-2-5-8-16,-2 4-8 0,14 8-5 16,-8 1-7-16,7-3-4 0,-5 7-4 0,13 7-4 15,-1-2-3-15,1-2-2 0,0 4-3 16,-1-3-2-16,3-9-2 0,6-3-3 15,-4 5-3-15,2-10-2 0,4 2-4 0,-2-8-11 16,-2-2-24-16,2 2-29 0,-3-12-23 16,18 1-23-16,24-22-30 0,-6 1-51 0,-4-11 8 15,4-8-557-15,-6-8 121 0,-7 0 101 16</inkml:trace>
  <inkml:trace contextRef="#ctx0" brushRef="#br0" timeOffset="44684.71">48093 17739 229 0,'-21'-27'324'0,"0"5"26"16,7-3-3-16,3 5-17 0,-7 1-24 16,10 5-27-16,-5-3-25 0,5 6-24 0,-5-2-21 15,7 5-18-15,2 3-19 0,-6-3-16 16,10 0-16-16,-6 5-14 0,6 3-13 16,-5 0-11-16,5 0-11 0,0 0-10 0,0 0-8 15,-4 11-7-15,4-11-7 0,7 9-7 16,-5-5-4-16,-2-4-3 0,6 5-4 0,0-2-3 15,0-3-3-15,2 0-3 0,-8 0 0 16,13 2 1-16,-13-2 2 0,0 0 7 0,16-2 5 16,-16 2 5-16,0 0 1 0,5-3-3 15,-5 3-1-15,-5-5-2 0,5 5-10 16,0 0-13-16,-10-13-21 0,4 13-52 16,6 0-49-16,0 0-71 0,-15 0-16 0,15 0-569 15,0 0 126-15,0 0 104 0</inkml:trace>
  <inkml:trace contextRef="#ctx0" brushRef="#br0" timeOffset="45081.73">49506 17725 217 0,'-12'14'360'0,"0"-9"38"16,-3 8 0-16,3-5-15 0,8-1-29 0,-3-5-32 15,-3 2-30-15,10-4-29 0,0 7-27 16,0-7-22-16,17 4-17 0,-13-4-14 0,10 0-17 16,11-4-12-16,6-3-15 0,10 1-13 15,34-9-12-15,3-3-11 0,11 0-9 16,-2-3-10-16,0-1-13 0,0 3-20 0,-3-3-27 16,-1 1-27-16,-7 6-49 0,-5-2-22 15,-11 6-31-15,-17 6-36 0,-6 5-40 16,-10 3 44-16,-6 6-572 0,-3 1 118 0,-9 1 99 15</inkml:trace>
  <inkml:trace contextRef="#ctx0" brushRef="#br0" timeOffset="45247.23">50395 17873 622 0,'-47'39'513'0,"5"-13"-69"0,1 2-60 15,6-6-45-15,4-6-30 0,2 4-21 16,4-8-23-16,4-3-25 0,7 3-27 16,2-3-23-16,1-7-18 0,5 7-14 15,0-5-13-15,6 0-11 0,0-4-12 0,14 3-11 16,-1 3-11-16,9-2-8 0,7-8-13 15,23-2-18-15,20-5-26 0,23-4-30 0,1-11-53 16,85-18-40-16,-3-10-53 0,-15-4 5 16,-39 19-632-16,-26 8 128 0,-20 5 106 0</inkml:trace>
  <inkml:trace contextRef="#ctx0" brushRef="#br0" timeOffset="45587.99">52134 16196 219 0,'-34'-67'328'16,"1"6"27"-16,-2-5 2 0,0 7-8 0,6 16-20 16,6 6-26-16,5 3-28 0,3 14-26 15,5-4-26-15,-2 9-20 0,-1 1-20 16,5 2-16-16,2 7-15 0,0 0-11 0,6 5-9 15,0 0-7-15,0 15-1 0,6 12-2 16,2 19-2-16,23 27-3 0,-6 14-5 16,41 83-7-16,-2-2-8 0,8-15-5 15,5 6-7-15,8-15-8 0,6-3-4 0,-15-45-8 16,21 34-4-16,-14-35-6 0,-13-22-7 16,-8-15-7-16,2 0-16 0,0-8-23 0,-2 4-39 15,0-5-25-15,-6-8-22 0,-2-3-22 16,-17-11-31-16,-2-6-58 0,-12-7 4 15,-2-3-593-15,-15-11 131 0,4 0 109 0</inkml:trace>
  <inkml:trace contextRef="#ctx0" brushRef="#br0" timeOffset="45860.98">53142 16390 43 0,'-2'-37'302'0,"-4"-1"79"0,-2-3 3 15,-5 5-12-15,11 3-21 0,-8 4-27 0,2 5-28 16,6 4-30-16,-5-1-30 0,3 11-21 16,-4 3-15-16,6 2-12 0,2 5-15 15,-21 22-15-15,-4 10-10 0,-14 41-13 0,-42 75-9 16,-3 7-9-16,-34 82-6 0,33-76-4 16,9 8-2-16,-7 3-4 0,7-12-6 15,5-10-8-15,15-39-10 0,13-16-7 16,6-18-10-16,-2-2-21 0,3-1-31 0,14-6-65 15,3-16-64-15,11-6-73 0,10-9-42 0,4-10-543 16,9-7 131-16,5-8 108 0</inkml:trace>
  <inkml:trace contextRef="#ctx0" brushRef="#br0" timeOffset="46197.03">53527 17925 26 0,'18'-21'257'0,"-3"4"87"0,-7 3 21 16,-2 4 0-16,-2 1-11 0,-2 2-21 0,0 1-26 15,-2 6-27-15,0 0-24 0,0 0-20 16,0 0-16-16,0 0-12 0,-4 22-14 0,4-12-11 15,-4 4-11-15,8 11-10 0,-8 1-8 16,4-6-8-16,4 10-7 0,0-7-8 16,3 7-6-16,5 6-8 0,3-7-10 0,5-1-9 15,7-1-9-15,2-3-10 0,6-4-9 16,2 1-16-16,9-8-30 0,-3-2-52 16,1 1-50-16,9-12-23 0,-5 0-35 15,-3 0-46-15,3-12 19 0,-13 3-656 0,0-2 137 16,-8-1 114-16</inkml:trace>
  <inkml:trace contextRef="#ctx0" brushRef="#br0" timeOffset="46404.68">53895 17398 92 0,'-33'-29'369'0,"-3"9"73"0,1 8 2 16,6-3-6-16,0 5-8 0,2 1-22 0,7-2-36 15,5 10-37-15,1-6-35 0,-1 2-30 16,3-3-28-16,4 7-24 0,-5-3-24 16,7-2-25-16,-2 6-31 0,8 0-44 0,-6-2-54 15,6 2-81-15,0 0-135 0,0 0-621 16,0 0 133-16,39 2 110 0</inkml:trace>
  <inkml:trace contextRef="#ctx0" brushRef="#br0" timeOffset="46999.95">54951 17298 90 0,'0'-7'281'0,"0"-4"70"0,0 2 14 0,0 4-10 0,6-1-23 15,-6-4-27-15,0 9-28 0,0 1-25 16,2-10-21-16,-2 10-18 0,0-12-15 16,0 12-15-16,4-9-15 0,-4 9-13 15,2-1-12-15,-2 1-12 0,0-10-7 16,0 10-6-16,0-3-3 0,0-5-3 0,0 8-2 15,0 0-6-15,0-10-7 0,4 10-9 16,-4 0-8-16,2-10-7 0,5-2-8 0,-5 3-6 16,4 4-5-16,4-15-5 0,5 7-4 15,-11 2-3-15,12-5-3 0,-11 3-2 16,7 8-3-16,-4-3-1 0,3 1-1 0,-9 4 2 16,6-6 2-16,-2 9 0 0,0-5 3 15,1-2 4-15,-7 7 2 0,2-2 2 16,8-5-1-16,-8 6-3 0,-2 1-3 0,6-10-14 15,-4 10-31-15,-2 0-75 0,6-5-44 16,-6 5-41-16,3-9-79 0,1 2-2 16,2 2-607-16,-4 0 143 0,12-7 118 0</inkml:trace>
  <inkml:trace contextRef="#ctx0" brushRef="#br0" timeOffset="47849.82">56466 16001 10 0,'6'-64'233'0,"2"-19"88"0,7 5 22 15,-3-7-1-15,1 9-13 0,1-9-18 0,3 15-25 16,-3-4-21-16,5 17-19 0,-5 11-15 16,-6 11-16-16,3 7-14 0,-9 3-15 15,6 9-11-15,-8 5-11 0,6 6-11 16,-6 5-9-16,0 0-13 0,-6 41-12 0,-15 26-10 15,-1 35-9-15,-61 185-10 0,-2-9-8 16,3-12-13-16,24-81-10 0,2-2-7 0,-4 1-6 16,23-49-1-16,4-34 0 0,10-17-1 15,-4-9 2-15,6-9-1 0,7-23 0 16,2-5-1-16,3-12-3 0,3-1-4 0,2-5-2 16,-6-3-2-16,10-5-1 0,-2-10-1 15,2-2-2-15,0 0 0 0,0 0-1 16,12-35-1-16,5-29-2 0,5-24-3 15,32-101-2-15,2 3-2 0,14-94-6 0,-14 80-1 16,20-69-5-16,-26 87-2 0,8-2-1 16,-4 22-3-16,-11 40 1 0,-10 28-1 15,-10 20-1-15,-3 11 0 0,1 14 0 0,-6 11-4 16,-3 11 2-16,-4 5-2 0,-2 7 7 16,3 4 4-16,-3 6 1 0,0 10 1 15,0 6 0-15,3 9 0 0,5 24-2 0,5 43-1 16,1 9 1-16,24 108-1 0,-1-11 1 15,13-9 2-15,0-8 4 0,6-14 3 0,-6-41 1 16,-9-22 1-16,32 51-1 0,-17-45 0 16,-19-25-1-16,-2-8-1 0,1-5 0 0,-3-2-2 15,-8-14-5-15,-6 1-3 0,-7-14-6 16,-5-10-3-16,-5-3 2 0,-2-5-8 16,-8-9-6-16,-10 0-7 0,4-2-1 15,-13-2-5-15,-6-7-11 0,-23-9-10 0,-32-12-3 16,-5-7 7-16,-8-5 5 0,-81-33 2 15,15 8 9-15,37 21 14 0,25 4 15 0,14 13 7 16,0 8 3-16,-4-1 6 0,11 5 6 16,12 8 6-16,16-5 2 0,7 5 2 15,10-7 2-15,4 7 0 0,6-2-2 0,4 2-3 16,5-6-7-16,-1 6-2 0,9-4-1 16,0 4-1-16,6 0 1 0,19-9 1 15,22-3-2-15,35-10-4 0,17-9-15 16,104-23-55-16,5 0-41 0,5 1-50 0,-9 0-61 15,-1 19 9-15,-3 1-668 0,-55 12 145 16,-36 18 121-16</inkml:trace>
  <inkml:trace contextRef="#ctx0" brushRef="#br0" timeOffset="48468.08">58318 17369 172 0,'0'-11'336'16,"6"2"33"-16,-6 4 5 0,0-7-6 16,4 4-23-16,-4 0-30 0,2-5-30 15,0 11-27-15,-2-7-17 0,5 8-4 0,-5 1-3 16,0-7-7-16,0 7-11 0,0 0-15 15,0 0-18-15,-5 19-16 0,5 0-15 16,-2 4-14-16,0 7-11 0,-2-5-10 0,4 8-10 16,0-2-9-16,0-3-7 0,4-2-8 15,7 14-6-15,-1-14-4 0,6 6-5 0,5-3-5 16,6-6-5-16,2-1-6 0,6-12-5 16,4 2-10-16,5-3-16 15,5-9-25-15,28-9-54 0,-1-12-42 0,-3-2-58 0,1-8-73 16,-8-11-12-16,-10 6-615 0,-17 3 143 15,-18 2 120-15</inkml:trace>
  <inkml:trace contextRef="#ctx0" brushRef="#br0" timeOffset="48686.9">58651 16650 3703 0,'-13'-13'1674'0,"-1"1"-902"0,-1 3-377 0,1-2-174 15,2 5-103-15,-3 0-65 0,7-3-36 16,2 8-35-16,-3-3-41 0,5-3-41 0,4 7-63 16,0 0 28-16,0 0-226 0,0 0-659 15,0 0 170-15,0 0 141 0</inkml:trace>
  <inkml:trace contextRef="#ctx0" brushRef="#br0" timeOffset="51052.59">45833 20243 94 0,'-20'5'271'0,"1"-5"70"0,9 0 20 0,-3 2-8 15,1-2-23-15,0 0-28 0,7 0-29 16,-5 0-26-16,6 8-24 0,4-8-23 0,0 0-19 15,2 5-19-15,-2-5-14 0,23 0-14 0,4 7-13 16,16-7-12-16,33-11-8 0,20 2-9 16,7-2-9-16,104-22-8 0,-1-1-6 15,98-26-6-15,-12 2-6 16,-82 15-2-16,100-30-4 0,1-2-2 0,1 1-2 0,10 8-3 16,1-7-2-16,5 7-1 0,36-1-3 15,0 2-2-15,20-5-1 0,19 3-1 16,11 1-1-16,11-14 0 15,47 12 0-15,3-1-1 0,30-1 1 0,11-7-2 0,13 13-3 16,19-1-1-16,2 9-1 0,-4 6-2 16,-7 7-3-16,-12-2-2 15,-20 13 1-15,-13-1-3 0,-58 9-1 0,-25 3-3 0,-43 13-3 16,-128 8-10-16,-17 12-52 0,-64-3-56 16,-41 8-93-16,-27 3-619 0,-15 0 136 15,-30-3 114-15</inkml:trace>
  <inkml:trace contextRef="#ctx0" brushRef="#br0" timeOffset="57262.56">48070 22775 138 0,'-19'11'265'0,"9"1"36"0,-3-3 1 16,7-6-12-16,0-1-18 0,6 4-20 0,0-6-17 15,0 0-10-15,0 5-6 0,0-5-4 16,0 0-5-16,0 0-6 0,17-13-9 16,-9 10-8-16,2-10-9 0,7-4-11 15,-3 2-9-15,3-13-7 0,-3-6-9 0,7 2-9 16,-7-7-10-16,-7-6-9 0,5 1-10 15,-10-9-9-15,-4 1-7 0,-13-22-7 0,-5 6-11 16,-13 2-12-16,-9 12-8 0,-9 3-7 16,-17 15-6-16,-15 8-5 0,-10 12-4 0,-11 7-3 15,1 18-3-15,-4 7-3 0,-79 25-2 16,60 2-1-16,35-7-4 0,20-4-1 16,9 10-3-16,17-5-2 0,12-1 0 15,6 0-2-15,17 2 1 0,5-2-1 16,10 7-1-16,13 26 3 0,15 0-2 0,27-2 2 15,60 60-1-15,27-19 0 0,2-2 1 16,72 20 0-16,-66-45 0 0,4-1-1 0,2-1-1 16,-12-4-1-16,-33-20 1 0,-25-11-1 15,-19-2 0-15,-8 3 2 0,-2 4 5 16,-20-3 10-16,-14 7 7 0,-13 0 5 0,-15 0 0 16,-15 24 0-16,-16 8-1 0,-45 66-2 15,-19-14-2-15,-11-17-1 0,20-31-2 16,-36 16-2-16,35-31-2 0,10-22-2 0,15-14-4 15,-6-6-8-15,4-2-15 0,8-9-30 16,23-10-38-16,4-11-42 0,9-1-42 16,5-15-29-16,9 1 63 0,12-7-160 0,7-19-539 15,13-25 138-15,20 1 115 0</inkml:trace>
  <inkml:trace contextRef="#ctx0" brushRef="#br0" timeOffset="57508.51">48574 24173 99 0,'29'-8'340'0,"-8"-2"64"16,-1 1-8-16,-1 7-27 0,-4-2-31 15,-1-2-30-15,-2 6-29 0,-1 6-27 0,1-2-22 16,3 4-16-16,-1 5-10 0,5-1-12 16,-5-2-11-16,1 11-15 0,3-10-12 15,7 20-13-15,0-9-15 0,-2 8-12 0,-1-7-10 16,9-2-11-16,-2 3-8 0,-6-3-10 15,10 0-9-15,-2-11-13 0,2 2-9 16,8-2-14-16,-5-10-22 0,-7 0-52 0,20-10-50 16,17-11-43-16,-6-11 1 0,6-3-640 15,-14 3 129-15,-11-10 108 0</inkml:trace>
  <inkml:trace contextRef="#ctx0" brushRef="#br0" timeOffset="57695.77">49335 23498 45 0,'-15'-19'359'0,"-1"5"98"0,-3-4-4 16,-8 3-23-16,7-5-17 0,-1 8-24 0,7 2-32 15,-1-1-33-15,3 1-33 0,3 0-30 16,-3 1-26-16,8 6-24 0,-2-6-22 0,-1 8-36 16,7 1-56-16,-8-5-62 0,8 5-103 15,0 0-72-15,0 0-609 0,0 0 125 16,31 6 104-16</inkml:trace>
  <inkml:trace contextRef="#ctx0" brushRef="#br0" timeOffset="58383.16">51425 23939 100 0,'-17'-9'294'16,"-2"-3"70"-16,3-1 21 0,-3-5 3 0,-1 8-10 15,3-3-16-15,-2 0-13 0,3-1-12 16,1 7-13-16,3-4-17 0,-2 2-22 16,1-2-24-16,5 0-25 0,2 8-23 0,4-5-20 15,-2 1-18-15,8 3-17 0,4-5-16 16,13-2-13-16,14 1-13 0,29-21-14 0,12 9-18 15,9-2-25-15,6 2-32 16,0-9-41-16,6 9-62 0,-6-4-36 0,-8 6-34 16,-7 2-44-16,-26 8 46 0,-9 6-704 15,-18 4 141-15,-11 4 118 0</inkml:trace>
  <inkml:trace contextRef="#ctx0" brushRef="#br0" timeOffset="58560.13">51584 24037 396 0,'-124'92'2866'16,"80"-69"-1303"-16,15-9-802 0,9 6-385 15,-1-9-191-15,7-2-102 0,5-5-50 16,3 5-23-16,2-2-9 0,4-7-9 0,0 0 3 16,16 0 2-16,-16 0 0 0,44-7-2 15,-1-4-17-15,36-4-30 0,10-5-28 16,2-7-23-16,6 1-19 0,85-16-19 0,-48-1-24 16,-31 1-29-16,-20 10-50 0,0 6 53 15,-3-6-632-15,-3-2 137 0,-1-3 114 16</inkml:trace>
  <inkml:trace contextRef="#ctx0" brushRef="#br0" timeOffset="59209.85">53308 22980 261 0,'62'-162'308'0,"-21"32"32"0,-10 18-4 15,19-60-18-15,-15 40-17 0,0 22-11 16,-8 15-8-16,2 7-14 0,-3 3-15 0,-5 2-12 16,6 17-14-16,-13 16-11 0,1 14-11 15,-7 3-15-15,-2 9-18 0,1 7-14 16,-1 8-13-16,-6 9-15 0,0 0-13 15,2 37-3-15,-10 9-11 0,-7 49-10 0,-26 118-9 16,-36 88-7-16,-7 3-7 0,-5-6-7 16,12-24-6-16,19-71-8 0,9 3-4 15,1-6-2-15,1-13-1 0,16-56 2 0,6-36 6 16,8-21-2-16,5-21 0 0,2-8 1 16,-1-13 6-16,9-3 6 0,-4-8 2 15,0-7 2-15,0-3-2 0,6-2-3 16,0-9-5-16,0 0-5 0,6-22-3 0,6-19-5 15,5-45-6-15,28-95-7 0,-1-25-16 16,28-90-14-16,-4 6-17 0,13 3-3 16,-9-1-5-16,3 14-2 0,-30 75 5 0,25-72-2 15,-22 90 6-15,-9 40 3 0,-8 35-1 0,-6 28 2 16,-2 5 3-16,-9 26 2 0,-1 10-12 16,-3 12 3-16,-4 12 2 0,0 6 3 15,0 16 1-15,1 2 1 0,-1 10-1 16,-2 24 2-16,2 8 3 0,7 30 3 0,-1-2 0 15,-2 12-2-15,11-4 3 0,-2 2 0 16,1-3 0-16,3-8 3 0,-2-1-4 0,1-12 4 16,-1-14 0-16,-2-12 1 0,-3-5 1 15,3-7 6-15,-5-6 5 0,7-11 2 16,0 2 2-16,1-13 0 0,5-2-1 0,17-13-3 16,24-26-5-16,2-13-7 0,62-60-14 15,-12-16-2-15,46-56 3 0,-65 53 2 16,2 1-2-16,-26 32 3 0,-15 25 7 0,-13 17 3 15,-1 5 4-15,-17 12 3 0,-6 17-1 16,-9 12 4-16,-3 11 7 0,-7 9-2 16,-4 4 0-16,-4 20 2 0,-11 49-1 0,-1 6 2 15,-23 106 1-15,-9 1-1 0,3-1-1 16,-5 7-2-16,7-7-2 0,6 3-1 0,12-53-5 16,5-20-15-16,13-14-39 15,1 5-37-15,10-8-47 0,23 96-49 0,-2-71-67 16,8-17 16-16,36 37-669 0,-15-57 150 15,-13-38 125-15</inkml:trace>
  <inkml:trace contextRef="#ctx0" brushRef="#br0" timeOffset="59485.97">56292 23651 213 0,'11'-14'401'16,"-9"-6"10"-16,-2 12-33 0,0 3-31 0,-2-5-32 16,2 10-33-16,0 0-30 0,0 0-25 15,-21 23-15-15,0 7-6 0,1 6 0 16,-13 18-4-16,4 8-8 0,-4 3-14 0,8 6-15 16,0-2-13-16,10-15-16 0,3-4-13 15,10-3-14-15,4-3-19 0,-2 1-17 16,12 3-22-16,7-15-24 0,4 2-24 0,4-3-47 15,4-4-35-15,2-10-38 0,8-11-79 16,-6 1-8-16,2-17-516 0,3-10 120 0,11-15 100 16</inkml:trace>
  <inkml:trace contextRef="#ctx0" brushRef="#br0" timeOffset="59650.99">56451 23259 100 0,'-68'-94'3361'0,"33"58"-1752"16,0 4-859-16,12 4-388 0,0 4-186 15,3 3-109-15,1 4-107 0,11 6-71 0,-4-2 13 16,9 10 11-16,-1-6-12 0,4 5-24 16,0 4-25-16,0 0-46 0,0 0 49 15,21 4-752-15,-9-4 149 0,9 9 125 0</inkml:trace>
  <inkml:trace contextRef="#ctx0" brushRef="#br0" timeOffset="59938.68">57737 23284 210 0,'0'1'417'15,"0"-1"59"-15,-6 11 6 0,6-11-6 16,-6 5-26-16,4-1-37 0,2-4-39 0,-7 1-37 15,7-1-33-15,0 10-26 0,0-10-16 16,13 0-22-16,-5 0-22 0,5 0-19 16,13 0-19-16,3-5-19 0,19 0-21 0,37-5-25 15,1-2-27-15,12-4-32 0,7-2-38 16,0-1-56-16,81-15-52 0,-53 7-34 16,-34 7-49-16,-14-1-67 0,-11-5-2 15,-8 8-590-15,-18-3 139 0,-9 2 116 0</inkml:trace>
  <inkml:trace contextRef="#ctx0" brushRef="#br0" timeOffset="60316.14">58750 22498 18 0,'-35'-53'328'0,"-7"7"114"0,14 3-4 16,5 8-24-16,2 7-23 0,9 3-32 15,-3 5-41-15,3 3-35 0,4 7-31 16,-1 4-22-16,3 1-15 0,0 5-8 0,6 0-9 15,-15 21-11-15,3 0-12 16,-2 20-14-16,-15 35-13 0,6 17-14 0,-31 89-12 0,7 2-15 16,22-41-17-16,0-24-29 0,8-12-34 15,-1 100-58-15,5-60-92 16,5-36-92-16,23-6-27 0,-3-8-541 16,11-3 130-16,12-15 110 15</inkml:trace>
  <inkml:trace contextRef="#ctx0" brushRef="#br0" timeOffset="60967.97">60182 23659 223 0,'-14'12'359'0,"-1"-4"41"0,1-4 1 16,8 4-19-16,-3-6-30 0,3 9-32 15,0-11-28-15,0 1-22 0,4 6-16 16,2-7-12-16,0 0-14 0,0 0-13 15,20-24-16-15,3 4-17 0,4-10-17 0,29-23-14 16,6-7-13-16,60-53-11 16,-4-14-8-16,-1-5-11 0,36-58-8 0,-45 50-9 15,43-70-7-15,-17 0-9 32,-39 43-9-32,25-77-7 0,-14 6-4 0,-36 65-5 0,-8 4 0 0,-8-3 6 0,-19 51 6 15,-15 16 4-15,-3 21 1 0,-11 18 1 0,-4 12-6 16,-8 11-8-16,-2 8-9 0,-13 7-9 0,-10 7-9 15,-10 16-9-15,-40 10-7 0,-12 24-4 16,-136 89-6-16,24 35-11 0,17 36-17 0,29 35-20 16,31 2-11-16,53-49-13 0,19 16-2 15,30 14 0-15,17-45-9 0,18-25-3 16,32 74 0-16,15-24 6 0,26-26 8 16,7-21 8-16,-16-41 7 0,3-26 11 0,-14-26 15 15,-4 2 15-15,-4-14 16 0,-19-4 18 16,-6-11 31-16,-9-13 22 0,-5-2 11 0,-15-15 4 15,0 10-1-15,-23-22-6 0,-24-24-8 16,-9-7-9-16,-12-3-16 0,-3-4-30 0,7 7-81 16,0 0-125-16,0 13-14 0,10 3-729 15,5 6 156-15,5 0 129 0</inkml:trace>
  <inkml:trace contextRef="#ctx0" brushRef="#br0" timeOffset="62224.07">61557 23004 49 0,'-15'-3'259'0,"-5"-2"77"0,-1 1 26 0,0-5 1 16,1 1-15-16,5 0-24 0,-3-3-20 16,1-2-15-16,-1 0-15 0,1 1-13 0,5 1-13 15,-3 0-13-15,1-8-15 0,5 6-18 16,-3-1-19-16,12 3-18 0,0-5-16 15,6 3-15-15,9 1-13 0,5 3-12 16,15-5-12-16,7 1-10 0,5 8-9 16,5 2-9-16,31 6-8 0,-1 2-5 0,-3 10-7 15,-3 6-8-15,-12 4-8 0,-2-5-6 16,-18 2-4-16,-5-1-2 0,-18 0-2 0,-7 1 1 16,-7-3-3-16,-14 0-11 0,-5 10-40 15,-31 20-34-15,-20 3-21 0,-69 37-7 16,-10-4-4-16,-16-9-5 0,51-14-14 0,22-14-41 15,25-7 2-15,25-14-627 0,19-8 130 16,20-10 110-16</inkml:trace>
  <inkml:trace contextRef="#ctx0" brushRef="#br0" timeOffset="62875.11">53748 19740 32 0,'12'-36'245'16,"-4"2"81"-16,-5 1 34 0,-3 0 2 15,-3-8-7-15,-3 7-17 0,-2-7-16 0,2 9-21 16,-2 7-24-16,1 5-27 0,1 4-24 15,-2 8-23-15,-5 3-20 0,13 5-19 0,-41 40-17 16,0 22-13-16,-56 95-14 0,-40 88-13 16,1 29-10-16,-17 19-10 0,16 48-6 15,1 38-8-15,4 20-2 0,12 30-4 16,14 21-6-16,18 2-8 0,36 4-4 0,31 4-5 16,36-35 0-16,47-10-5 0,37-41-4 15,48-28-4-15,39-37-5 0,33-34-4 16,39-32-7-16,50-39-11 0,27-37-35 0,43-34-43 15,58-44-56-15,40-32-80 0,28-26-608 16,13-41 136-16,8-48 114 0</inkml:trace>
  <inkml:trace contextRef="#ctx0" brushRef="#br0" timeOffset="63295.07">63359 18967 122 0,'-33'-62'309'0,"-2"11"45"16,14-2 28-16,13 8-12 0,0 1-27 0,14 11-37 16,2 14-35-16,7 5-32 0,6 6-26 15,1 16-22-15,44 28-15 0,-4 26-10 0,116 132-2 16,-19 16-5-16,-12 29-5 0,0 29-2 15,0 26 0-15,-1 27-7 0,-5 15-8 16,-15 37-9-16,-14 3-5 0,-30 3-4 16,-32 2-6-16,-42 11-9 0,-37-8-9 0,-43-12-12 15,-38-9-19-15,-24-10-25 0,-33-9-23 16,-34-19-57-16,-16-13-95 0,-29-11-24 0,-2-33-682 16,-12-21 140-16,-5-22 117 0</inkml:trace>
  <inkml:trace contextRef="#ctx0" brushRef="#br0" timeOffset="65411.81">52218 22704 135 0,'-8'-4'223'0,"-2"1"8"16,1-2-13-16,-5 1-10 0,2-1-3 15,1 4-3-15,-9 1-1 0,-1-5 3 0,2-4 1 16,3 7 0-16,-3-8-4 0,-2 4-10 15,11-5-9-15,-2 1-8 0,-7-3-7 0,11 0-8 16,-5 7-10-16,5-15-6 0,-4 5-8 16,8-4-5-16,-3-10-6 0,-5-2-5 15,12-11-2-15,0-10-3 0,0-4-3 16,0-37-2-16,12-6-5 0,-3 2-6 0,3-8-9 16,-2 2-9-16,3 3-8 0,-5 5-5 15,4 10-7-15,-5 7-3 0,-5 17 2 0,-2 18 4 16,6 7-2-16,-6 12-4 0,0 4-8 15,-6 20-6-15,4 2-5 0,-5 20-3 16,-5 24-3-16,-9 51 3 0,-10 129 1 16,-22 90-3-16,7 16-1 0,-1-7-2 0,7-5-4 15,18-90-2-15,1 94-4 0,7-87-3 16,5-11-1-16,3-8-1 0,0-56-4 0,6-30-6 16,0-20-21-16,0-2-21 0,2-9-12 15,-2-5-15-15,4-17-9 0,-2-14-12 16,-4-13-9-16,4-17 4 0,-2-4 5 0,0-10-2 15,0-8-7-15,0-12 2 0,0 0-7 16,0 0-8-16,-6-32-47 0,2-10-81 16,-9-31 49-16,-1-13-528 0,-5-3 119 15,-1-5 100-15,-9 5 534 0,2 6 29 0,-8 16 58 16,4 6 31-16,-15 15 4 0,5 13-2 16,6 13-5-16,-2 7-4 0,3 1-5 0,6 3-5 15,1 1-2-15,6 5-5 0,0-6-8 16,7 1-12-16,3 4-10 0,5-8-6 15,6 3-6-15,6 1-9 0,11-4-5 16,31-22-6-16,16-7-8 0,12-5-8 0,77-39-12 16,-4 10-21-16,-33 18-30 0,-23 7-55 15,-13 16-29-15,1-6-28 0,-5 8-36 0,-5 10-91 16,-20 10 43-16,-13 2-480 0,-12 10 114 16,-17 10 95-16</inkml:trace>
  <inkml:trace contextRef="#ctx0" brushRef="#br0" timeOffset="65816.62">49405 24916 3279 0,'-35'-9'1481'0,"4"-3"-784"0,0 2-355 16,10-2-179-16,7-1-95 0,3-2-46 15,5 3-20-15,6 0-16 0,6-10-1 0,15-2 5 16,18-38-4-16,17 18 6 0,19 3 1 16,78-59-1-16,8 16-2 0,2 10-18 0,0 6-28 15,-49 25-26-15,-21 12-21 0,-12 9-21 16,-5 3-15-16,-6 9-17 0,-12-1-22 16,-8 18-25-16,-11-3-27 0,-8 12 83 0,-4 1-130 15,-6 13-431-15,-13 1 118 0,-8 0 98 16</inkml:trace>
  <inkml:trace contextRef="#ctx0" brushRef="#br0" timeOffset="65942.97">50695 24498 930 0,'-39'66'555'0,"-11"-4"-153"0,-6-4-80 16,0 1-42-16,-1-3-19 0,1-13-4 0,6 0-4 16,15-12-12-16,8-8-20 0,8-2-22 15,5-7-20-15,12 1-15 0,4-3-17 0,6-7-12 16,17 2-14-16,23 2-19 0,38-16-26 16,32 5-37-16,219-42-57 0,-4-20-127 15,10-8-66-15,0 2-541 0,15-13 125 0,-3 9 104 16</inkml:trace>
  <inkml:trace contextRef="#ctx0" brushRef="#br0" timeOffset="128102.1">34438 35041 156 0,'0'7'266'0,"0"2"42"0,-4-3 16 0,0 0-3 16,2 6-14-16,-2-8-19 0,2 1-19 16,-3 0-22-16,5 1-19 0,0 0-21 0,0 1-18 15,-4 1-17-15,0-4-19 0,4 4-9 16,-2-6-10-16,-2 9-8 0,2-4-7 16,2-4-8-16,0-3-9 0,-4 12-7 15,4-9-7-15,-4 4-8 0,4-7-8 0,0 9-6 16,-5-8-5-16,5-1-11 0,0 0-1 15,0 0-3-15,0 0-4 0,0 0-4 0,19-9-4 16,-13 8-3-16,3-18-3 0,3 6-4 16,-2-7-3-16,-1 7-1 0,7-11-3 15,-1-9-2-15,-5 2-1 0,4-3-2 0,3 1-6 16,-7 6-2-16,1 3-2 0,-7-4 2 16,6 6 3-16,-6 7 4 0,0-6 4 15,2 1 4-15,-3 8-1 0,1-1 4 16,-2 1 0-16,0 6 0 0,2-8 1 0,-4 9 3 15,2-7-1-15,2 11 0 0,-4-14 2 16,2 10-2-16,-2 4-2 0,4-9-3 0,-2 7-1 16,-2-5-4-16,0 8 0 0,2-10 1 15,-2 10-2-15,5-1-4 0,-5 1 0 16,0 0 0-16,0 0-1 0,2 19 1 16,-2-6-1-16,0 0 0 0,4 13 3 0,-2-2-2 15,-2 5 1-15,6 16-1 0,-4 1 1 16,4 6-1-16,3 27 0 0,1-4-2 0,0 2 3 15,5 2-4-15,-3-3-2 0,7-4-1 16,-5 1 3-16,3-3-1 0,1-17 2 16,-3-3-2-16,-3-8 1 0,11 21 1 15,-9-10-3-15,1-12-2 0,-7-5-3 0,7 2 2 16,1-6 5-16,-8-7 2 0,-1-3-1 16,-1-2-1-16,2-2 0 0,-6-3 1 15,6 0 5-15,-8 1 0 0,5-11 2 0,-3 5-2 16,2-3 2-16,-2 2 1 0,2 2-1 15,0-7-1-15,-4 4-1 0,-4 1-1 0,0-5 2 16,2 7-3-16,-4-5-3 0,-3-1 1 16,-1 5-3-16,-4-1-2 0,3-1 1 15,-9 4-3-15,-1 0-1 0,2-4-1 0,-1-5-6 16,-1 7 6-16,0 2-2 0,1-3 5 16,-1-4-2-16,2 3-1 0,-1 1-2 15,1 1 4-15,2-9-1 0,-1 8-3 0,3-6-3 16,3 6 6-16,2-9 0 0,-1 10-5 15,5-10 0-15,-4 2 1 0,2 2 3 0,1 1-4 16,1-5 0-16,0 4-3 0,6-4-1 16,-12 1 1-16,5 5-5 0,7-6 8 15,-2 4 0-15,2-4 4 0,2 5 1 16,5-1 1-16,5-2-2 0,0-2 3 16,9 6-1-16,4-6 0 0,8 0 1 0,10 0 3 15,7-6 1-15,4 4 3 0,24-2 0 16,-1-11-1-16,-9 10 0 0,-12 5-2 0,-7-9-1 15,5 7 1-15,-11 2-1 0,5-6 3 16,-11 6-2-16,-4 0-1 0,-4 0-4 16,4 0-2-16,-10 0 3 0,-2 0 5 0,-1-4 6 15,-3 4 5-15,-3 4 5 0,-1-8 4 16,-5 4 5-16,9 0 3 0,-17 0 2 0,16 0 1 16,-8 0 1-16,3 0-2 0,-3 0-3 15,-8 0-1-15,12 0-5 0,-12 0-10 16,0 0-16-16,11 0-48 0,-7-6-68 0,-4 6-69 15,10 0 55-15,-4-3-132 0,7 0-697 16,-5 3 159-16,4-5 134 0</inkml:trace>
  <inkml:trace contextRef="#ctx0" brushRef="#br0" timeOffset="129737.59">33355 31772 165 0,'-6'-5'278'15,"2"-3"45"-15,-7-2 7 0,7 1-10 16,-2 4-19-16,-4-3-18 0,1 4-17 16,7-5-19-16,-12-3-17 0,-1 3-14 0,9-2-15 15,-8-1-12-15,1 3-11 0,5-3-10 0,-2 3-11 16,6 1-12-16,-3 5-10 0,1-9-10 16,0 3-10-16,4 0-9 0,-2-3-10 15,4-1-9-15,4-7-7 0,4-20-5 16,7 2-6-16,18-25-5 0,4 0-4 0,6-1-7 15,7-2-5-15,4 4-6 0,-1 8-5 16,3-3-3-16,2 15-3 0,-2-11-4 0,0 11-2 16,2 5-2-16,-5 6-2 0,1 4-2 15,-15 9-2-15,-4 5-2 0,5 1 0 16,-5 4-1-16,-2 2-2 0,-4 6-2 16,-2 0-1-16,-2 0-1 0,1 6 1 15,1-2-1-15,6 8-1 0,-4 8 1 0,0-5 0 16,-2 12-1-16,-4-3 2 0,-2 3-1 15,-3 11 1-15,-8-7-1 0,-1 12-2 0,-3-1 2 16,-2 3 0-16,-4 1 1 0,-6 4 2 16,2-3 1-16,-5 4-3 0,-11 29-1 15,9-11 1-15,-7 4-3 0,-3-7 0 16,7-11-2-16,-1-14-1 0,7-4-1 0,-2-4-1 16,5-6-1-16,-1-4 0 0,0 0-4 15,2-2 4-15,4 4-3 0,-2 2 2 0,2-13-3 16,6 8 3-16,0-1 1 0,3-1 0 15,3-2 0-15,2 0 0 0,15 3 0 16,4-4 0-16,3-2-3 0,1-7 4 16,6 1 1-16,9-5 1 0,0 2 3 0,3-6 3 15,28-6 3-15,0 2 3 0,-3-5 1 16,1 1-1-16,-17 3-1 0,-6-3-1 16,-6 6 0-16,-7-1-2 0,1-3 0 0,-3 5-2 15,-8 1-1-15,-2-7-7 0,-8 7-20 16,6 0-24-16,-10 0-27 0,3 0-43 15,1 7-57-15,-4-7 19 0,4 0-721 16,-5 0 145-16,-5 0 122 0</inkml:trace>
  <inkml:trace contextRef="#ctx0" brushRef="#br0" timeOffset="130814.99">33130 27804 47 0,'-9'-5'205'0,"3"5"61"16,-2-10 15-16,2 10-10 0,-5-9-16 0,7 8-19 15,-2 1-17-15,-2-11-12 0,-3 9-10 16,5-5-11-16,2 6-8 0,-6 1-8 16,10 0-8-16,-11-12-10 0,5 12-9 15,-2-7-10-15,8 7-12 0,-10-2-11 0,3-2-13 16,7 4-10-16,-4-7-9 0,4 3-7 16,0-5-7-16,4 1-6 0,13-17-6 15,8 3-6-15,20-29-4 0,11-2-5 0,4-3-4 16,8 3-2-16,62-44-3 0,-39 42-4 15,-20 13-2-15,-13 10-2 0,-5 12-3 16,-9 8-1-16,-7 8-3 0,-2 8-1 16,-2-4 0-16,6 15-1 0,-10 2-1 0,-2 8-1 15,-2 3 0-15,-13 7 0 0,-3 4-1 0,-3-4 3 16,-12 6 3-16,-3 3 3 0,-3 1 2 16,-17 22 2-16,0-6 2 0,-12-5 2 15,-1 3 1-15,5-12 1 0,2-6 1 0,4-15 1 16,12 1 2-16,1-6-2 0,3-10-3 15,7 3-6-15,-4-2-6 0,3-3-4 16,9 1-2-16,-6-8-2 0,6 4-1 16,0-6-1-16,9 4-1 0,3-4 0 0,-2 0 0 15,17 0-1-15,2 0 0 0,4 0-1 16,15 0 0-16,3 1 0 0,30 7 1 0,-2 4 0 16,3 2-1-16,1 3 1 0,-3 6-1 15,1 7-1-15,-9 2-1 0,3 0 0 16,-11 10-2-16,-6 3 3 0,-2-3 1 15,-11 2 0-15,-4 3 4 0,-10 6 4 0,-10-8 3 16,-8-4 5-16,-11 1 6 0,-4 3 5 16,-7 5 3-16,-22 24 4 0,-10 0 7 15,-5-7 7-15,-59 50 9 0,18-39 7 0,15-26 7 16,8-10 2-16,2-11-2 0,2-8-6 16,8-7-20-16,11-3-39 0,8-8-132 15,10-14-26-15,11 0-733 0,10-7 147 0,10-7 122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5:53:14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50360 22316 92 0,'0'0'225'0,"0"0"50"16,8-8 15-16,-4 5-6 0,-4 3-14 0,3-4-15 15,-1-4-15-15,-2 8-15 0,4-4-13 16,-4 4-14-16,2-5-14 0,-2 5-14 15,0-9-15-15,8 6-14 0,-8 3-15 0,0 0-12 16,0-4-8-16,0 4-4 0,0 0-4 16,0 0-5-16,12 12-4 0,-3-3-4 0,-3 7-6 15,0 13-5-15,13 9-5 0,1 32-6 16,-1 7-5-16,-2 7-6 0,3 13-5 16,-1-3-3-16,-1 3-5 0,-3 4-4 15,8-3-3-15,-5-2-3 0,-3-7-2 0,7 0-1 16,-3-6-2-16,-2 1-3 0,1-11-2 15,-3-6-2-15,5-1 0 0,-5-13-3 16,-3-6-1-16,3-11-2 0,-1-4 0 0,-1 2-1 16,1-12-1-16,-2-1 0 0,-7 1 0 15,7-12-1-15,-4 1 1 0,3 1 1 16,-7-3 0-16,2 3 0 0,0-12 1 0,-4 9-2 16,-2-9-1-16,0 0-2 0,0 0-3 15,0 0-2-15,0 0-4 0,-29-30 2 0,19 18-1 16,-21-9 0-16,-15-12 2 0,-3-3 0 15,-7-5-3-15,-4-1 3 0,-4 1 0 16,2 7 3-16,-6-6 1 0,-5 8 1 0,-3 6 1 16,-3-2 3-16,3 7 2 0,-7 8 3 15,-2 11 4-15,3 4 1 0,-3 18 1 16,-4-1 2-16,-2 8-1 0,13 14 0 16,-67 38 0-16,48-9-2 0,27-4-1 0,22-12 0 15,3 11-2-15,9 1 0 0,3-3-1 16,13-10 0-16,13-1 0 0,7-16 1 0,7 6 0 15,5-8 1-15,5 6-1 0,9-9-2 16,22 5-4-16,10-3-6 0,12-13-12 16,17-3-26-16,14-17-29 0,108-17-33 15,-2-15-49-15,-1-13-86 0,-3-8-570 0,-15-11 134 16,-8-1 110-16</inkml:trace>
  <inkml:trace contextRef="#ctx0" brushRef="#br0" timeOffset="779.99">51830 22495 2791 0,'0'-50'1193'15,"0"8"-687"-15,0 6-285 0,0-2-133 0,4 10-63 16,-2 2-27-16,-2 3-12 0,4 2 15 15,-4 11 2-15,2-7 3 0,-2 6 1 16,4 6 3-16,-2-5 1 0,0 6 4 0,-2 4 0 16,0 0 1-16,7 19 2 0,1-6-2 15,-2 8-1-15,6 15-1 0,-3 6-2 16,11-1-3-16,9 17 0 0,2 4 0 0,-6-5-1 16,14 1-1-16,-1-10-3 0,1 5-1 15,-4-22-2-15,0 1-1 0,-4-7-6 16,2-6-2-16,0 2-3 0,2-8 2 0,1-2 1 15,-5-2-2-15,-5-9 4 0,3 0 0 16,-2-4-2-16,2-7 4 0,4-7-1 16,-4-6 1-16,-8-5 2 0,0-7-3 15,-1-3 4-15,9-24 2 0,-10 7 3 0,-11 12 4 16,0-1 1-16,3 1 0 0,-7 1 1 16,-4 5 0-16,0 10 0 0,0 0-1 15,4 7-2-15,-4 1-6 0,0 8-4 0,0-1-2 16,-4 7-1-16,4-5 1 0,0 11 0 15,-2-4 0-15,2 4-1 0,0 0 2 0,6 20 1 16,-4-10 0-16,2 11 0 0,2 2-1 16,3 13 2-16,1 4-2 0,11 39 0 15,-3-7 1-15,3 5 3 0,6 7 1 0,-3 5 2 16,3 4 2-16,0-4 1 0,0 9 1 16,4-6 1-16,-6 1 1 0,-2 1 4 15,-3-10 6-15,-1-5 5 0,-3 0 6 0,-7-20 5 16,-3-14 8-16,0-3 7 0,-6-9 7 15,-6 0 4-15,0 7-1 0,-9-9 0 0,1 1 1 16,-3 0 1-16,-8-7-2 0,1-4-1 16,-1-1-3-16,2-7-4 0,2-4-5 15,-3 2-9-15,5-1-17 0,-2-6-21 16,1 2-55-16,-1-5-41 0,2-1-51 0,-1 7-72 16,5-4-1-16,1 7-639 0,-7-9 144 15,-2 11 119-15</inkml:trace>
  <inkml:trace contextRef="#ctx0" brushRef="#br0" timeOffset="1181.13">50459 26023 3234 0,'-47'11'1439'0,"-3"-7"-840"0,9 2-355 0,10-3-160 15,6-3-78-15,8 0-57 0,3 0 9 16,4 0 16-16,10 0 15 0,0 0 7 0,0 0 5 15,0 0 3-15,51-19 1 0,13-7 6 16,13 4 5-16,16-10 2 0,95-30 0 16,68-32 1-16,-78 35-2 0,10-6 0 15,6 4-3-15,-3-1-1 0,-3 5 1 0,6 4-3 16,-10 10-2-16,-46 11-7 0,-26 11-29 16,-17 8-35-16,-8 7-34 0,-17 6-28 15,7 6-33-15,-7 14-54 0,-22 1-4 0,-5-5-581 16,-22 14 133-16,-3-9 111 0</inkml:trace>
  <inkml:trace contextRef="#ctx0" brushRef="#br0" timeOffset="1762.98">51885 26261 222 0,'0'0'368'0,"-22"-3"9"15,5-6-26-15,1-3-30 0,1 2-33 16,5-6-29-16,0 5-25 0,1 0-17 16,1 1-10-16,-4 6-8 0,12-2-3 0,-9 1-8 15,5 3-17-15,-4-3-14 0,8 5-15 16,-8 0-13-16,-1 7-14 0,3 4-11 0,-2 14-10 16,-4 12-8-16,3 7-6 0,-5 32-7 15,3 10-5-15,9-1-6 0,2 4-5 16,7-2-7-16,-1-3-5 0,2-7-3 0,4-12-4 15,3-19-5-15,-1-8-2 0,3-2 0 16,4-8-3-16,5 6-2 0,1-13 0 16,4-10-4-16,0-4-4 0,-2-7-2 15,8-13-2-15,3-1 0 0,18-29-4 0,-5-9-1 16,-3-5 0-16,-2-16-3 0,-9 3 0 16,0-13 1-16,-10 8-1 0,0 2 2 0,-4 7 2 15,-15 9 3-15,5 20 3 0,-9 4 2 16,0 11-5-16,0 2-5 0,-4 4-4 15,4 4-2-15,-6 3 0 0,0 6-1 16,0 3 0-16,0 0 0 0,0 0 0 0,7 24 0 16,-5-1 0-16,2 17 0 0,-2 13 2 15,4 25 1-15,6 11 5 0,-3 7 2 16,3-3 6-16,-4 6 3 0,13 1 3 0,-8-6 4 16,-3-4 3-16,2 5 3 0,-3-7 1 15,1 2 1-15,-6-5 3 0,2-6 3 16,-6-12 6-16,-2-7 6 0,-6-6 5 0,-11 14 2 15,-8 3-2-15,-14-11-3 0,-2 1-3 16,-11-8 0-16,-4-8-2 0,-4-12-3 0,4 1-7 16,9-13-16-16,7-10-43 0,9-2-87 15,12-2-78-15,13-18 49 0,8 6-199 16,0 5-582-16,21-26 152 0,2 4 128 0</inkml:trace>
  <inkml:trace contextRef="#ctx0" brushRef="#br0" timeOffset="2481.98">54959 25130 111 0,'-10'-5'303'16,"-9"0"65"-16,-2-6 10 0,1 2-10 15,5 2-23-15,-1 3-25 0,1-7-25 0,3 11-25 16,0-10-24-16,3 10-21 0,1-9-20 16,2 8-17-16,0 1-15 0,6 0-9 15,0 0-10-15,-7-11-5 0,7 11-8 0,13-1-10 16,-5-7-11-16,19 6-8 0,8-7-9 16,8-3-9-16,40 2-10 0,-6-6-9 15,14-4-8-15,8-1-14 0,-4 0-16 0,4 1-20 16,-4-1-22-16,-8 8-38 0,-2-6-17 15,-9 7-18-15,-14 3-22 0,-8 8-24 16,-17 1-18-16,-10 0-32 0,-4 7 27 0,-17-1-591 16,-2 12 123-16,-8-7 103 0</inkml:trace>
  <inkml:trace contextRef="#ctx0" brushRef="#br0" timeOffset="2648.86">55585 25252 508 0,'-41'31'437'16,"0"-11"-29"-16,6 3-35 0,8-10-37 15,2-1-32-15,4 4-30 0,3-11-30 0,3 2-27 16,3 2-23-16,3-5-18 0,3 4-8 15,4-8-3-15,2 9-4 0,0-9-8 0,8 4-8 16,7-4-11-16,12 3-11 0,22-6-11 16,28-6-10-16,8 3-10 0,12-13-21 15,8 8-30-15,90-18-38 0,-57 5-85 16,-18 3-59-16,-17 10 8 0,5 0-632 16,3 1 128-16,1 0 106 0</inkml:trace>
  <inkml:trace contextRef="#ctx0" brushRef="#br0" timeOffset="3416.5">58421 24936 3183 0,'-20'3'1442'0,"5"-3"-849"0,-3-3-362 0,9-2-154 16,1 0-75-16,6-11-48 0,4 5 11 15,6-10 8-15,7-12 9 0,3-1 5 0,11-29 2 16,11-5 1-16,-5-6 3 0,4-13 0 16,29-72 1-16,-20 43-3 0,-17 16 4 15,-4 11-1-15,-7-8 4 0,1-5 2 16,-2 3 1-16,-17-7 8 0,-2-1 9 16,-7 7 9-16,-7 6 8 0,-1 12 6 0,-5 4 3 15,-3 10 2-15,2 17-3 0,3 17-6 16,1 10-9-16,-1 3-10 0,3 12-9 0,-1 9-7 15,3 0-4-15,-5 13-4 0,3 7 5 16,-8 13-3-16,-10 21 0 0,9 17 3 16,3 3-2-16,11 5 2 0,-5 6 1 0,13 13 0 15,10-2-5-15,1 12 4 0,32 92-4 16,6-15 0-16,22-20-4 0,-5-7-5 16,8-8-2-16,11-9-4 0,-19-33-7 0,-8-19 4 15,-9-10-7-15,44 57 3 0,-29-42 1 16,-12-20 2-16,-11-20 2 0,-8-3 4 0,-2-14 2 15,-8-6 4-15,-9-9 12 0,2-1 8 16,-7-1 7-16,-5-8 2 0,-2 7 2 16,-2-6 2-16,-7 7-1 0,-11 2 0 15,-7 2 1-15,-8-3 0 0,-21 15 0 16,-12-4 1-16,-3 1 3 0,-5-6 2 0,-7 5 1 16,-1 2-1-16,3-11 3 0,0 7 2 15,9-10 2-15,2 1 0 0,16-6 0 0,6 2 2 16,11-12 2-16,8 6-1 0,2-5-1 15,7 3-1-15,1-6-2 0,5 6-3 16,-1-9-1-16,9 5-1 0,4 0 1 0,2-5 3 16,0 0 2-16,21 1 1 0,14-1 1 15,43-6-1-15,19-8-2 0,110-4-3 16,4-8-2-16,6-5-8 0,76-13-21 0,-75 14-67 16,5 6-52-16,105-9-59 0,-102 13 38 15,127 3-850-15,-109 12 165 0,0-6 138 16</inkml:trace>
  <inkml:trace contextRef="#ctx0" brushRef="#br0" timeOffset="23893.87">30560 27799 30 0,'-2'2'225'0,"-8"1"75"0,10 4 17 0,0-7-11 16,0 10-17-16,10-10-24 0,-3 4-25 15,-3 3-20-15,14-7-18 0,3 0-13 0,2 1-11 16,6-1-11-16,2 0-12 0,12 4-12 15,0-4-11-15,5 5-11 0,6-5-11 16,-3 0-9-16,7 4-10 0,31 2-8 16,2-4-9-16,-2-2-5 0,2 3-7 15,-6-3-7-15,4 0-7 0,1 6-11 0,1-6-21 16,2-6-59-16,7 12-201 0,-3-6-413 0,4-9 109 16,-8 7 92-16</inkml:trace>
  <inkml:trace contextRef="#ctx0" brushRef="#br0" timeOffset="59093.34">22644 27595 116 0,'-6'3'218'0,"1"4"40"0,5-7 5 0,-6 2-10 16,6-2-14-16,-4 9-18 0,4-9-16 15,0 0-16-15,0 0-11 0,-10 10-9 16,10-10-9-16,-2 1-6 0,2-1-8 0,-6 0-10 16,6 0-10-16,0 0-10 0,0 0-7 15,0 0-8-15,0 0-6 0,-9 11-8 16,9-11-8-16,0 0-6 0,0 0-8 0,-4 1-6 15,4-1-2-15,0 0-2 0,0 0 0 16,0 0-2-16,0 0-3 0,21 0-3 16,-11 0-3-16,-10 0-3 0,25-1-3 0,0 1-4 15,0-7-4-15,6 3-2 0,10 3-3 16,-2-9-3-16,7 10-2 0,-5-9-3 16,4 7-1-16,7-5-1 0,-6 4-3 0,3 3-1 15,3-2-1-15,0-5 0 0,1 6-2 0,3 1 0 16,-6-7-2-16,6 3 0 0,-1 4 0 15,30 0 0-15,-6-9-1 0,-11 8-2 16,8-9 0-16,-7 8 1 0,-14-7-3 16,-5 6 1-16,0-5 2 0,-3 3 2 0,3-3 2 15,-9 0 3-15,-4 4 5 0,-4-5 4 16,-8 9 8-16,0-2 9 0,-4-7 9 16,-1 9 3-16,-11-7-2 0,3 6-2 15,-2 1-4-15,1-4-5 0,-7-1-7 0,2 1-6 16,-6 4-10-16,12 0-11 0,-5-3-27 0,-1-2-30 15,-6 5-47-15,8-4-42 0,0 4 3 16,1-5-619-16,1 1 126 0,-4 2 106 16</inkml:trace>
  <inkml:trace contextRef="#ctx0" brushRef="#br0" timeOffset="198861.98">31075 25494 177 0,'-33'-20'252'0,"4"-5"25"15,-6 1 3-15,-13-9 2 0,5 1-16 0,8 8-18 16,-7 3-23-16,7 7-23 0,-4-4-22 16,-2 7-21-16,-5 1-16 0,-3 10-16 15,-5 0-12-15,-25 10-11 0,-3 6-9 0,3 10-8 16,-4-1-8-16,3 15-9 0,1 6-7 16,-55 48-6-16,16 11-6 0,33-16-6 15,-16 31-4-15,41-14-5 0,6-11-2 16,17-8-1-16,-14 94 0 0,26-40-2 0,6-20-1 15,19-2-2-15,21 83-2 0,18-16-1 16,13-13-3-16,12-16-4 0,31-6-7 0,8-8-6 16,11-13-4-16,14-16-4 0,4-15 1 15,19-16-2-15,23-26 3 0,-40-26 0 16,-6-20 0-16,-10-11 1 0,105-22 1 0,69-41 1 16,-104-4 4-16,56-42 4 0,-83 13 3 15,42-66 2-15,-32-27 2 0,-22-17 2 16,-58 44-1-16,4-90-3 0,-39 64-8 0,-11-16-14 15,-34-23-25-15,-13 1-18 0,-31 3-21 16,-44-60-25-16,-8 121-53 0,-20 35-82 0,-23 27 67 16,6 57-382-16,14 34 91 0,9 30 77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5:55:39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31445 28670 92 0,'4'0'241'0,"-4"0"56"15,0 0 11-15,0 0-11 0,0 0-19 16,17-3-24-16,-17 3-23 0,0 0-21 0,2-6-19 16,-2 6-16-16,6-1-11 0,-6 1-11 15,12-8-10-15,-10 5-10 0,-2 3-9 0,9-1-7 16,-1-7-8-16,-4 7-7 0,4 1-7 16,-8 0-5-16,13-4-6 0,-5-2-6 15,0 4-6-15,-1 2-6 0,5-7-6 16,0 7-6-16,3-2-5 0,5 2-5 0,1-4-5 15,-2-3-2-15,6 7-4 0,-5-8-3 16,7 3-1-16,-2 5-1 0,0-7-2 0,4 6 0 16,12-3 1-16,0-2-2 0,3 3-3 15,-1-3-1-15,7 1-2 0,-5 5 0 16,1 0-1-16,7-7 1 0,-3 6 2 16,6 1 3-16,4 0 5 0,25-4 1 0,1-1-1 15,5 1-1-15,4 4-1 0,-2 0-1 16,13-7-2-16,1 6-1 0,5-3-1 15,2-1-2-15,101 1-1 0,-58-7-1 0,-25 4-2 16,-14 2-1-16,97-4 0 0,-54-3-2 16,-23 2-1-16,75-2 2 0,-51-3 0 15,46 1 1-15,-49 2 2 0,-24 2 2 16,86-1 0-16,-54 7-1 0,-24-2 0 0,91 16-1 16,-15-10 1-16,-50 2-1 0,-26 4-3 15,74 7-1-15,-54-1 0 0,-24-3 2 0,-22-8 3 16,113 11 5-16,-75-3 4 0,-23-9 4 15,-20 3 5-15,-5-3 6 0,11 0 4 16,-2 0 1-16,-9 0 0 0,-1-3-1 16,-1 3-4-16,-4 0-4 0,-14 0-4 0,2 0-13 15,-25 3-40-15,-8 4-91 0,-17 3-109 16,25 13-704-16,-33 7 155 0,-24-9 128 0</inkml:trace>
  <inkml:trace contextRef="#ctx0" brushRef="#br0" timeOffset="3347.42">32284 31747 91 0,'0'0'228'0,"-14"-7"51"0,14 7 9 15,0 0-11-15,-13 0-19 0,13 0-15 16,0 0-14-16,0 0-12 0,0 0-14 0,-12 0-13 16,12 0-11-16,0 0-13 0,0 0-10 15,0 0-8-15,0 0-8 0,0 0-7 16,35 0-6-16,-18-2-8 0,5 2-9 0,11 0-10 16,11 0-7-16,8-3-7 0,38-4-7 15,6 6-4-15,11 1-7 0,11-9-3 16,109-3-3-16,11 2-4 0,-7 5-3 0,9-4-3 15,-2-3-3-15,0 2-2 0,6-6-5 16,-1 4-4-16,1 7-2 0,0-5-3 0,-6 0-3 16,-7 10 0-16,-7 0 2 0,-59 0 6 15,-24 0 5-15,-22 1 6 0,1 3 5 16,97 11 3-16,-60-10 4 0,-35 2 3 16,-14-2 1-16,-9 4-1 0,4-1-2 0,-7-4-2 15,5 4-4-15,-4 1-5 0,-4 0-4 16,0-4-4-16,-4 1-3 0,-4 6-4 15,-1-3-7-15,-22-5-17 0,-6 4-47 16,-8-5-65-16,-5 8-81 0,-1 7-28 0,-14-5-678 16,-17-3 148-16,-17 0 123 0</inkml:trace>
  <inkml:trace contextRef="#ctx0" brushRef="#br0" timeOffset="11338.61">36627 29027 172 0,'2'-13'260'0,"-2"1"29"16,2 4 8-16,2-5-10 0,-4 2-17 16,0 2-21-16,-4 1-21 0,4-1-20 0,0 2-17 15,-2-2-16-15,0-2-14 0,-2 2-11 16,-2 1-12-16,-1 4-9 0,3-6-10 15,-6 3-6-15,-4 2-8 0,3-5-5 0,-9 1-10 16,1 7-8-16,2-8-8 0,-3 10-8 16,-5 0-9-16,-2 0-7 0,-10 3-6 0,-7 6-7 15,-22 11-4-15,0 5-4 0,-4 3-3 16,-5 5-3-16,3 2-2 0,-4 3-2 16,5 8-3-16,-9-4 0 15,7 6-1-15,-57 45-2 0,33-15-1 0,-15 35 0 16,11 7 2-16,10 10 2 0,23-24 1 0,14-8 2 15,-16 50 0-15,27-34 0 0,14-18 0 16,14-6-1-16,7-2 0 0,8 5-2 16,8-4-1-16,9 11-2 0,18-11 0 0,33 79-1 15,17-31 0-15,-5-44-1 0,36 9 0 16,-6-36-1-16,53-2-1 0,-27-33 0 0,-3-15 1 16,84-11-1-16,12-26 0 0,81-32 0 15,-12-23-1-15,-17-30 0 0,-10-15-1 16,-5-16-2-16,-11-21 0 0,-5-15-4 15,-13-21-19-15,-20-14-27 0,-10-6-34 0,-58-1-61 16,-58 63-38-16,-23-8-536 0,-39 41 119 16,-37 13 100-16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5:57:34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23636 23383 127 0,'-6'8'239'0,"2"1"40"0,2-5 5 15,2 1-9-15,0-5-14 0,12 3-16 16,-8 1-16-16,9-4-17 0,7-4-14 15,9 4-13-15,19-8-11 0,28 0-10 0,9-9-7 16,10 2-7-16,10-11-4 0,83-7-5 16,-1-4-6-16,-43 8-8 0,44-13-10 0,-41 19-10 15,-23 2-9-15,-12 11-11 0,1 0-26 16,5 6-47-16,-4 8-172 0,4 0-518 16,-7 2 113-16,-14-6 93 0</inkml:trace>
  <inkml:trace contextRef="#ctx0" brushRef="#br0" timeOffset="16177.14">34453 18809 192 0,'16'-53'265'16,"-1"5"25"-16,5-22-2 0,3 7-15 0,0-3-20 16,8 1-16-16,-2 8-16 0,0 3-12 15,-7 9-12-15,-1 4-10 0,-2 12-8 16,-3-4-7-16,-4 9-6 0,-3 4-11 0,1 5-13 16,-6 3-12-16,2 6-11 0,-1 4-7 15,-5 2-5-15,0 0-5 0,-5 24-3 16,-3 12 0-16,-10 39-2 0,-7 18-4 0,-27 103-7 15,2-7-2-15,5-3-5 0,0 4-6 16,1-13-6-16,17-38-4 0,5-26-7 0,3-16-4 16,4 0-3-16,7-5-4 15,6 2-4-15,2-27-4 0,0-5-3 0,2-18-3 16,4 1-2-16,1-2-2 0,-3-11-1 16,6-4 0-16,-4-10 1 0,-2-2 2 0,3-4-3 15,-1-8-2-15,-2 1-4 0,-4-5-5 16,0 0-5-16,14-30-9 0,-9 5 0 15,1-15-8-15,-2-12-1 0,-8 5-2 0,-2-6 3 16,-9-20 2-16,-6-1 0 0,-10 11 1 16,-10 6 3-16,-13 4-2 0,-10 12 2 15,-8 6 0-15,-15 11 1 0,-6 4-1 16,0 9 1-16,-14 5-4 0,-1 12 0 0,-4 1 3 16,-90 20 1-16,68 3 2 0,26-6 2 15,21 5 3-15,-2 3 4 0,7 2 1 0,3-1 0 16,9 5 1-16,6-2 1 0,4 0 0 15,18-5-3-15,7-5 1 0,13 1-1 16,1-6 6-16,9 2 2 0,3-2 6 0,9-1 3 16,6 5 3-16,9-5 1 0,12 9-1 15,24 6-1-15,5 6-4 0,19-9-14 16,7 1-21-16,5-4-28 0,95 21-10 16,-50-21-18-16,-16-5-10 0,-15-5-11 0,98 11-14 15,-57-17-13-15,-24-4-15 0,-12-7-12 16,-1 7-22-16,1-9-47 0,3 0 41 0,-3 4-569 15,-7-8 124-15,-4 3 101 0</inkml:trace>
  <inkml:trace contextRef="#ctx0" brushRef="#br0" timeOffset="16704.98">35399 20218 68 0,'31'-41'248'0,"-10"7"53"16,-9-2 4-16,3-5-8 0,10-21-16 15,-9 7-20-15,3 10-19 0,-9-4-17 0,9-17-14 16,-5 12-11-16,-6 1-9 0,1 8-13 16,-3 1-10-16,4 1-8 0,-6 2-5 0,0-1-6 15,-2 10-5-15,3 8-10 0,-3 3-11 16,-4 9-9-16,-3 8-10 0,5 4-8 16,0 0-10-16,-16 25-8 0,1 3-7 15,-1 12-8-15,6 2-7 0,1 0-5 0,-1 8-5 16,8-1-3-16,2-7-5 0,2 6-3 15,12-10-4-15,1-1-3 0,6-2-1 16,5-13-3-16,3-1-2 0,5-10-3 0,7-7-2 16,2-8-5-16,7-4-2 0,18-20-3 15,0-9-1-15,-2-7-1 0,5-8-1 16,44-54-1-16,-36 13-1 0,-23 13-1 0,-13 2-1 16,3 0-1-16,-11-5 1 0,-4-2 2 15,0 11 1-15,-10 7 3 0,-11 14 5 16,4 11 2-16,-3 15-3 0,-7 1-1 0,0 11-2 15,-2 8-1-15,2 7 2 0,-4 0-3 16,0 0-1-16,-4 39 1 0,2 3 1 16,-2 11-1-16,-7 40 1 0,3 0-1 15,-2 7 1-15,4 5 0 0,2 10 1 0,4-4 2 16,0-1 2-16,0-5 2 0,0 4 3 16,0-13 2-16,0-2 1 0,0-8 5 15,-11-19 5-15,11-14 3 0,0-8 3 0,-2-11 3 16,-2-2 1-16,-10 8-1 0,5-5-3 15,-11-3-3-15,-3 0-16 0,-2-6-44 16,-25 12-60-16,-1-6-41 0,-5 0-46 0,-6-3 40 16,0-3-718-16,0-6 141 0,-4 2 119 15</inkml:trace>
  <inkml:trace contextRef="#ctx0" brushRef="#br0" timeOffset="17916.84">32681 22099 141 0,'-12'-4'236'0,"6"-2"29"0,6 6-1 15,-13 0-11-15,9-3-19 0,4 3-18 16,-10-5-16-16,3 3-13 0,7 2-11 15,-4 0-10-15,4 0-11 0,-12-4-12 0,12 4-11 16,-8-6-9-16,8 6-8 0,-7-2-7 16,7 2-6-16,0 0-4 0,-14 0-4 0,14 0-3 15,-10 0-2-15,10 0-1 0,0 0-4 16,-9-4-3-16,9 4-3 0,-6-5-2 0,6 5-3 16,0 0-1-16,-4 0-4 0,4 0 1 15,0 0 0-15,0 0 1 0,0 0 0 16,19-9-1-16,1 9-2 0,11-3-1 15,19-1-1-15,33-5-4 0,16-2 3 0,116-22 2 16,4-3-1-16,87-22 1 0,-17 2-4 16,-6-4-2-16,-2-6-3 0,-76 22-2 0,84-19-4 15,-86 21-5-15,6 10-4 0,-58 13-6 16,51-1-4-16,-55 2-6 0,-21 16-10 16,-33-5-11-16,2 7-28 0,-6 7-26 15,0-5-23-15,-11 8-22 0,-5 2-25 0,-11-2-30 16,-17 2-60-16,-7 7 19 0,-3-6-587 15,-6 0 129-15,-9 4 108 0</inkml:trace>
  <inkml:trace contextRef="#ctx0" brushRef="#br0" timeOffset="20310.21">36455 17757 95 0,'15'-32'244'0,"-5"-2"54"0,5 2 13 0,-5-1-6 15,2 8-18-15,1-3-22 0,-9 13-20 16,2-4-19-16,5 6-15 0,-7-7-13 16,0 11-15-16,-2 4-12 0,-2-1-6 0,0 6-3 15,0 0-3-15,-6 41-7 0,-9 27-6 16,-14 27-9-16,-56 181-8 0,-5 14-7 16,-10 16-5-16,-1-4-2 0,0-2-9 0,-7-3-6 15,15-27-4-15,29-84-5 0,2-13-8 16,21-53-5-16,6-27-6 0,8-25-2 15,10-8 0-15,3-18 11 0,3-10 0 0,7-6 3 16,-6-4-1-16,8-2 1 0,2-2-3 16,2-5-3-16,8-1-4 0,-6-11-5 0,17 8-5 15,4-9-6-15,16-9-5 0,32-7-5 16,5-12-5-16,11-3-4 0,81-27-5 16,-40 7-3-16,-25 18-2 0,-12 2-4 15,4 11-3-15,1 4-3 0,-1 4-3 16,0 7-1-16,-4 5-3 0,2 0 0 0,-4 8-2 15,-8 5-1-15,-5-1-1 0,-4 8-1 16,-18-9-1-16,-6-1-1 0,-19-2 0 0,8 5 0 16,-12-12 0-16,2 8 1 0,-8-6 1 15,1 6 5-15,-1-3 2 0,-4-1 2 0,3 3 1 16,-1-7-1-16,-3 10 0 0,1-10-1 16,-7 8 3-16,3-5-4 0,-1-4-2 15,-8 6-1-15,7-4 3 0,-3-2-6 16,-2 3-17-16,0 3-40 0,2-4-56 15,-1-2-63-15,-5 9-67 0,4-5 34 0,-4 1-789 16,2-2 165-16,-4-3 138 0</inkml:trace>
  <inkml:trace contextRef="#ctx0" brushRef="#br0" timeOffset="21242.91">34717 22046 178 0,'12'-36'312'15,"-5"6"31"-15,-1 10 0 0,0 7-18 16,-4 0-26-16,0 6-26 0,-2 7-25 0,0 0-24 16,-2 40-18-16,-6-2-12 0,-7 36-12 15,-5 20-12-15,-1 5-11 0,-20 100-13 16,-3-4-12-16,7-11-12 0,8-42-10 0,9-31-7 15,-1-12-6-15,11 4-9 0,-5-17-7 16,-1 2-4-16,11-4-7 0,-1-25-4 0,2-8-5 16,4-10-4-16,-4-9-4 0,0-1-4 15,4-9-5-15,0-2-3 0,0-7-4 16,-2 6-5-16,2-9-1 0,2-7-4 0,-4 6-11 16,2-9-7-16,0 0-6 0,2-21-11 15,-4-7-14-15,-9-17 1 0,3-29 2 16,-13-1 7-16,1-2 13 0,-11 3 7 0,-11 7 8 15,-11 13 5-15,-5 1 0 0,-12 11-2 16,-7 14-2-16,-8 11-1 0,-6 9-3 0,-4 13 0 16,-8 7-2-16,2 9 0 0,-1-1 3 15,7 8 7-15,-2-7 6 0,14 9 3 16,9-1-1-16,10-1-3 0,12 4-2 16,13-3-2-16,12 4-2 0,6-6 0 0,5 6 2 15,12-6 2-15,0 5 5 0,8 2 2 16,6 6 4-16,15 26-1 0,12-12-2 15,9-1-1-15,3 1-3 0,11-5-6 0,4-11-9 16,13 2-10-16,12-18-27 0,4-2-19 16,12-9-19-16,5-18-26 0,102-17-34 0,-13-8-37 15,-13-11-36-15,-12-10 55 0,-42 12-170 16,-33 4-464-16,-25 6 129 0,1-1 107 16</inkml:trace>
  <inkml:trace contextRef="#ctx0" brushRef="#br0" timeOffset="21810.64">35358 23133 212 0,'12'-31'315'0,"-10"6"4"0,0 2-15 0,3-3-18 16,-3 2-24-16,8 3-24 0,-10 1-17 15,2 5-10-15,0-3-5 0,-2 6-5 16,0 1-5-16,4 0-7 0,-4 1-13 15,0 6-14-15,0-2-16 0,0 6-12 0,0 0-12 16,0 0-9-16,-8 15-7 0,-2 1-7 0,10 7-9 16,-7 7-7-16,5 2-9 0,2 0-7 15,2 8-7-15,5 7-4 0,3-14-6 16,-2 9-5-16,7-10-4 0,5 0-2 16,1-2-3-16,8-9-2 0,4-6-3 0,-4-4-3 15,6-1-2-15,-2-10-1 0,6-5-5 16,7-10-2-16,16-6-4 0,2-12-2 0,-12-12-2 15,10 1-4-15,-13-8-1 0,5-6 1 16,-13 1-1-16,-3 1 0 0,-5 1 0 16,-6 14 0-16,-13 9 2 0,0 3 2 0,-1 5 1 15,-5 11-5-15,-6-3-4 0,4 9-1 16,-6 7 0-16,0 0-2 0,0 0 1 16,-12 32-1-16,-2 4 3 0,-9 39 1 0,-4 19 4 15,-29 105 2-15,4 7 1 0,-24 80 2 16,30-84-1-16,5 12 3 0,6-11 5 15,14-52 7-15,7-30 5 0,4-15 6 16,-1-11 8-16,3-7 11 0,-4-3 11 0,1-6 10 16,-1-5 4-16,-3-12 2 0,3-18-2 15,2-3-2-15,-3-6-3 0,-1-3-2 0,5 0-2 16,-5-11-2-16,2-8 0 0,-3 4-2 16,3-15-7-16,-1-2-7 0,5-7-8 15,0-14-9-15,-1-16-7 0,5-46-18 16,13-18-38-16,32-103-51 0,42-74-38 0,12 31-40 15,-15 85-49-15,17 1 53 0,63-23-815 16,-36 67 162-16,2 11 134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5:58:41.6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22193 31277 32 0,'6'5'221'0,"1"-1"72"16,-1 4 22-16,2-4-4 0,4-3-16 15,-7 7-16-15,13 0-17 0,1 3-11 16,-3-6-7-16,11 4-9 0,-6-2-10 0,16 6-10 15,4-7-14-15,9 0-16 0,33 3-15 16,14-9-15-16,6 0-16 0,17-8-11 16,95-4-14-16,-8-2-20 0,-48 6-22 15,-27-5-22-15,77-6-25 0,-56 6-26 0,-27 1-68 16,-21 3-88-16,1 3-557 0,-7 1 119 16,-4-4 98-16</inkml:trace>
  <inkml:trace contextRef="#ctx0" brushRef="#br0" timeOffset="5043.39">29587 27627 92 0,'0'0'217'16,"0"0"43"-16,0 0 8 0,-13-11-9 15,13 11-16-15,0 0-19 0,-18-5-20 0,14 1-19 16,4 4-17-16,-17 0-17 0,17 0-14 16,-10-2-14-16,-1 2-12 0,11 0-11 0,-14 2-10 15,4-2-9-15,-1 4-9 0,-7 1-4 16,-3 6-5-16,-18 10-5 0,-13 11-6 15,-4 5-3-15,1 5-2 0,-7 10-1 0,-1-6-2 16,1 13-2-16,0-3-1 0,5-1-2 16,-5 7-3-16,4 2-1 0,2 2-3 15,-41 62 0-15,33-30-1 0,10-14 0 0,11-5-1 16,-34 89-1-16,11-7-1 0,2 13-2 16,0 17-2-16,10 6-3 0,4 6 0 15,7 3-2-15,4-5-4 0,2-3 0 16,10 0-1-16,12-50-1 0,7-17-1 0,4-16-1 15,4 5-1-15,4 102 1 0,2-60-1 16,9-32-1-16,5-24 0 0,11 77 0 16,11-56-1-16,-1-28 0 0,-2-25 2 0,7-7 1 15,9-3 5-15,14-22 4 0,7-9 4 16,13-13 1-16,6-11-1 0,13-18 0 0,98-19-1 16,63-51-1-16,-91 17-1 0,70-44 1 15,-21-13-1-15,-10-9 0 0,-4-5-1 16,-10-15-1-16,-5-11 0 0,-10-18-2 15,-12-5-3-15,-23-12-2 0,-17-21 1 0,-20-13-1 16,-15-19 0-16,-45 53-1 0,-25-10 0 16,-16 42-1-16,-17 25 0 0,-21-89 1 0,-39-66 2 15,2 97 4-15,-35-67 4 0,12 94-1 16,-49-46 0-16,28 66-1 0,-3 18-5 16,-5-1-9-16,9 3-15 0,24 34-27 15,11 27-32-15,10 9-52 0,7 10-15 0,-9 14-583 16,-6 11 119-16,4 14 100 0</inkml:trace>
  <inkml:trace contextRef="#ctx0" brushRef="#br0" timeOffset="6313.59">25908 30537 4 0,'-5'-16'177'16,"1"0"68"-16,0 1 21 0,2 1-4 15,-4 3-16-15,4 5-19 0,2 5-19 0,0 1-20 16,-6-10-18-16,6 10-17 0,0 0-15 15,0 0-14-15,-4 23-12 0,1-4-10 16,3 2-9-16,0 1-6 0,3 8-7 16,-3 2-7-16,0-1-6 0,0 7-7 0,0 4-6 15,4-1-4-15,2-4-4 0,-6-9-7 16,2-3-3-16,4 0-2 0,-4-1-1 0,6-10-1 16,-1 5-2-16,3 2 0 0,0-9-1 15,9-2-2-15,2-7-2 0,-1 4 1 16,3-5-2-16,6 1-2 0,4-6-2 15,15 3-1-15,1-2-2 0,3-5-1 0,28 4 0 16,-1-7-1-16,-5-2 0 0,5-2 0 16,-3-2 1-16,-3 5 0 0,-5-10 0 0,0 0-2 15,-12 6 0-15,-15 6-2 0,-1-3 0 16,-9-5 1-16,4 2 5 0,-15 3 9 16,1-1 7-16,-11-7 6 0,3 3 3 15,-5-5 3-15,0-10-1 0,3-10-3 0,3-3-4 16,-3-20-9-16,13-12-19 0,11 2-33 15,44-76-49-15,24 16-157 0,21 17-424 16,62-45 109-16,17 9 91 0</inkml:trace>
  <inkml:trace contextRef="#ctx0" brushRef="#br0" timeOffset="21506.39">41757 12849 48 0,'11'-42'241'0,"-7"0"75"0,-4 7 21 0,4 1-2 16,-8 3-17-16,2 2-21 0,0-4-24 15,-3 11-22-15,3-9-20 0,-2 11-18 0,2-2-17 16,-4-3-14-16,6 5-12 0,-2 7-12 16,-2-3-10-16,2 3-11 0,-2 2-9 15,-3 2-10-15,5 5-11 0,-4-4-9 16,6 8-9-16,0 0-10 0,-21 27-8 0,5 7-7 15,-3 3-6-15,-10 25-4 0,0 4-6 16,5 8-6-16,7 2-5 0,-2-3-2 0,11-9-5 16,6-10-5-16,2-7-4 0,6 0-1 15,3-1-4-15,5-5-3 0,1-4-2 16,7-6-2-16,24 13-3 0,-5-10 0 0,-4-17 1 16,-2-7 1-16,5-9-2 0,5-10 1 15,30-10 0-15,-11-16-1 0,4-17 0 16,54-47-1-16,-39 14-1 0,-19 11-3 15,-11 7 1-15,40-61 1 0,-22 34-3 0,-24 16 1 16,-8 20-1-16,3 0 0 0,-11 11 1 16,-11 6 0-16,1 9 0 0,-6 4 0 0,-1 8-1 15,-2 2-1-15,-3 2-4 0,-1 5-3 16,-2-4-5-16,5 13-5 0,-9-2 1 16,4 4 4-16,-6 0 3 0,14 27 6 15,-5 7 3-15,-5 19 1 0,0 46 1 0,-6 24 1 16,-25 215 1-16,-2-21 2 0,-12-12 2 15,-7 4 0-15,3-10 0 0,5-86-1 0,3 2 0 16,-4-8-1-16,1-6-1 0,12-57 0 16,1-33 0-16,8-18 0 0,-8 0 1 15,0-8 3-15,-6-10 7 0,8-4 7 0,-10-15 8 16,4-16 7-16,7-15 4 0,-3-9 3 16,0-10 1-16,4-7-1 0,-10-18-1 15,4-3-1-15,-12-31-1 0,6-13 0 16,8-8-2-16,6-5 0 0,7-10 2 0,1-2-1 15,13-17-2-15,0 8-2 0,13-8-2 16,15-84-4-16,6 50-3 0,15-30-3 0,9 5 1 16,-2 50-16-16,33-36-35 0,4 8-40 15,60-43-25-15,-29 60-23 0,60-37-29 16,-48 57-32-16,-4 2-58 0,-3 12 13 16,11 8-589-16,-39 26 135 0,-22 12 112 0</inkml:trace>
  <inkml:trace contextRef="#ctx0" brushRef="#br0" timeOffset="21974.96">44335 12953 45 0,'-15'6'244'16,"1"-6"78"-16,1 0 24 0,13 0-2 0,-14-6-19 15,12 1-23-15,2 5-25 0,6-13-24 16,4 6-22-16,11-5-17 0,14-2-17 16,25-13-18-16,4 1-17 0,7-5-14 15,13 10-14-15,13-1-12 0,5 1-15 0,-1 1-17 16,4 8-21-16,-1-1-18 0,-5 12-21 15,-4 1-22-15,-10 0-34 0,-11 10-20 16,-16 2-4-16,-14 2-2 0,-16 7 2 0,-3 6 2 16,-14-2 4-16,-7-4 5 0,-8 3 4 15,-7 16 13-15,-24 17 14 0,-10-4 12 0,-5 3 9 16,-8-3 12-16,-6-5 13 0,-2-12 13 16,8 7 10-16,4-12 8 0,17-8 8 15,8-5 4-15,11-2 3 0,7-8 3 16,11-4 2-16,4 1 0 0,11-5-4 0,10-5-5 15,22 1-7-15,30-4-6 0,14-13-6 16,10 6-10-16,93-27-19 0,-6 13-28 0,-45 3-65 16,55-3-58-16,-22-18-131 0,-44 36-513 15,-24 0 128-15,-13-5 105 0</inkml:trace>
  <inkml:trace contextRef="#ctx0" brushRef="#br0" timeOffset="22955.38">48000 12708 146 0,'0'0'263'0,"-21"-6"44"0,8 2 8 0,7-5-12 16,-2-3-20-16,0-1-21 0,-1-8-19 15,5 1-16-15,-2-5-14 0,6-2-14 0,0-4-14 16,13-9-15-16,-5-5-14 0,19-13-13 15,6-8-12-15,4 8-12 0,6 1-12 0,5 4-11 16,6 10-10-16,1 7-9 0,-11 11-9 16,-3 9-7-16,-4 8-8 0,-4 4-7 15,-4 8-4-15,7 8-3 0,-3 8-3 16,-7 12-1-16,-1 20-1 0,-6 5 0 0,-13-4-2 16,-10 5-1-16,-4 26 0 0,-9 5 0 15,-8-3 3-15,-10-8 1 0,12 0 1 16,-5-8 0-16,1-12 1 0,6-9-2 0,9-16-1 15,-3-7 1-15,13-5 0 0,-8-2-1 16,8-6-2-16,-5-4-2 0,7-6-3 16,0-3-2-16,0 0-3 0,21-23-3 0,8-3-3 15,19-22-4-15,-1-15-2 0,52-69-4 16,1-8-4-16,-5 9-2 0,2-1-2 16,-25 27-2-16,-16 19 2 0,-8 12 1 0,-5 0 1 15,-4 8 2-15,-8 1 7 0,-10 15 5 16,-7 5 4-16,-1 13 0 0,-7 5 0 0,-4 1-2 15,-2 10-2-15,-2 1-3 0,-4 8 2 16,-3 2-2-16,1 5-3 0,-8 12-1 16,-9 9-2-16,0 4 0 0,-16 25 0 15,4 2-2-15,1 4 1 0,1 7 1 0,6-8 0 16,-2 7-1-16,17-12 0 0,3-13 0 16,5 5 1-16,2-6 1 0,8-4-1 15,-2-5 1-15,5 10-2 0,11-5-5 0,-1 4-10 16,3-7-13-16,1 0-14 0,6-4-19 15,4 2-25-15,2-9-34 0,2 0-48 16,29 9 12-16,-10-10-637 0,-7-8 132 0,-5 3 109 16</inkml:trace>
  <inkml:trace contextRef="#ctx0" brushRef="#br0" timeOffset="25243.08">49678 13150 33 0,'-10'4'178'16,"-1"-4"57"-16,3 0 17 0,-4 0-1 15,12 0-10-15,-15 5-12 0,7-5-12 0,8 0-11 16,-15 0-8-16,15 0-10 0,-12 0-11 16,12 0-10-16,-10 0-12 0,10 0-10 15,-11 4-10-15,11-4-9 0,-8 0-9 0,8 0-7 16,0 0-6-16,-12 0-5 0,12 0-5 16,0 0-4-16,0 0-4 0,-9-9-6 15,9 9-5-15,7-7-5 0,-5-2-7 0,4 0-5 16,6-2-6-16,-3-6-5 0,5 0-4 15,5-14-4-15,1 1-2 0,1 4-2 16,0-2-2-16,-5-3 0 0,3 4 0 0,-5-2-3 16,1 9 0-16,-1 7-2 0,-1-7-3 15,-3 8-1-15,0-8-3 0,-2 9-2 16,1 1-4-16,-3 5-3 0,-4-4-2 0,4 7-1 16,-2-4 2-16,-4 6 5 0,0 0 6 15,0 0 3-15,4 11 1 0,-4 0 1 16,-2-1-2-16,2 13 0 0,-6-3 0 0,4 10-1 15,-2-7-3-15,0 23-2 0,-2-15-1 16,-1 7-1-16,1-5-3 0,4-7-7 0,-2 3-11 16,4-4-24-16,0 3-17 0,0-3-29 15,0-3-36-15,0 5-61 0,4-1-18 16,-2-6-554-16,4 1 124 0,1-3 103 0</inkml:trace>
  <inkml:trace contextRef="#ctx0" brushRef="#br0" timeOffset="26378.76">50722 12235 150 0,'-17'7'275'0,"7"-1"46"15,-3-1 7-15,7-1-13 0,-2 0-21 16,0-4-24-16,2 6-24 0,6-6-20 0,0 0-18 16,-21-6-14-16,15 2-18 0,4-5-15 15,2 3-15-15,0-9-15 0,0 4-13 16,2-10-12-16,16-11-11 0,3-2-9 15,10-20-9-15,4 5-9 0,15-8-7 16,1 4-6-16,1 10-6 0,4 2-5 0,0-4-5 16,-7 13-5-16,-1 10-4 0,-7 0-7 0,-6 16-4 15,-6 1-4-15,0 5-2 0,-8 5-2 16,6 1 1-16,6 21 3 0,-10-1 4 16,-3 11 1-16,-5 8 2 0,-1 25 0 15,-14 15 1-15,-6 10 0 0,-15-2-2 0,5 0 0 16,-11 2-1-16,-2 3 1 0,-4-7 2 15,6-8 1-15,-2-3 2 0,0-13 1 0,6-21 3 16,5-6 4-16,5-6 7 0,5-12 7 16,0-1 1-16,2-10-3 0,-1 0-4 15,5-11-3-15,2 0-5 0,0 0-6 16,9-25-4-16,-3 2-8 0,10-15-7 0,17-33-7 16,3-10-10-16,34-70-6 0,10 1-3 15,-20 39 1-15,21-37 0 0,-19 43 1 0,-10 27 1 16,-9 6 2-16,-2 7 0 0,1 3 6 15,-7 4-6-15,-6 17 6 0,-8 8 7 16,-9 7 1-16,2 6 0 0,-5 3 0 16,1 1-1-16,-4 5-1 0,-4 2-1 0,0 0 1 15,-2 9 0-15,0 0-1 0,0 0 1 16,0 0 0-16,-16 29 0 0,8-5 2 16,-11 9 0-16,4 5 0 0,-11 20 1 0,-1 6 1 15,6 2 2-15,2-11 1 0,7-9-1 16,0 1 1-16,-3-5 1 0,13 4 2 0,-2-4 1 15,4-4-1-15,0 8 0 0,6-3 0 16,2-7 1-16,5 7-2 0,-1-3-6 16,3-3-9-16,1-3-21 0,3-2-19 15,4-2-20-15,3 1-24 0,3-9-33 0,0-2-53 16,6 1 15-16,1-2-581 0,-3-7 123 16,0-3 104-16</inkml:trace>
  <inkml:trace contextRef="#ctx0" brushRef="#br0" timeOffset="26798.28">52309 12729 38 0,'0'0'202'16,"0"0"65"-16,0 0 20 0,0 0-4 0,0 0-14 15,0 0-16-15,0 0-14 0,0 0-11 16,15-16-10-16,-7 11-9 0,2-1-11 16,7 0-10-16,1-9-11 0,3 10-13 0,2-6-12 15,4 6-10-15,-3 1-12 0,10 3-12 16,-5-5-12-16,-1 12-10 0,12 3-10 16,-5 3-8-16,-2 1-8 0,-8 6-9 0,0 2-6 15,-5 4-6-15,-9 7-4 0,-5 0-3 16,-6 0-2-16,-6 13-3 0,-5 4 0 15,-14 17 2-15,1-1 1 0,5-19 1 0,-2-4-1 16,9-10-2-16,2-10 0 0,-3-1 1 16,11-1 1-16,2-8 2 0,0 7-1 0,0-8-1 15,2 0-2-15,11 1-3 0,1 1-2 16,3-1-3-16,18-3-4 0,6 2-4 16,0-6-9-16,40 7-14 0,-2-8-36 15,-1 6-31-15,-1-3-36 0,-1-2-35 0,3 5-62 16,-17 0-3-16,-7-3-538 0,-9-2 124 15,-7 4 103-15</inkml:trace>
  <inkml:trace contextRef="#ctx0" brushRef="#br0" timeOffset="27544.37">54085 12410 133 0,'-15'-9'266'0,"1"-3"49"0,1-1 11 0,5-6-12 15,-4 2-21-15,8-4-21 0,-3 4-21 16,-3-7-20-16,8-1-17 0,2-1-14 16,0 2-12-16,2-5-11 0,8-9-14 15,-1-2-12-15,5-2-11 0,5 2-10 0,6-18-11 16,8-3-9-16,2 7-10 0,6 0-10 16,3 5-9-16,5 1-8 0,-1 5-7 15,5 7-8-15,-9 6-7 0,-7 10-5 0,-2 4-6 16,4 8-6-16,-10 5-5 15,-2 6-3-15,-4 5-2 0,10 13-2 0,-10 7-2 16,-5 12 0-16,3 28-2 0,-13 5-1 0,-8 15-1 16,0-3-2-16,-8 14 0 0,-6-16 1 15,-5 8 2-15,-2-8 2 0,1-10 5 16,-1-8 4-16,0-7 2 0,7-18 5 0,-1-2 3 16,1-6 3-16,1-6 3 0,5-6-1 15,-4 0 2-15,8-7-1 0,-3 0 1 16,-3-2 0-16,8-2-3 0,2-9-5 0,0 0-5 15,0 0-5-15,0 0-5 0,19-24-3 16,3-6-5-16,20-28-5 0,9-7-6 16,51-61-7-16,-30 29-5 0,-4 17 2 0,-12 12-3 15,0 3 3-15,-7 3 1 0,1 3-1 16,-15 3 3-16,7 5 5 0,-22 11-1 16,1 12 0-16,-7 2 0 0,-5 6-2 15,-3 1 3-15,-6 5-2 0,0 2-1 0,-6 6-2 16,-3 1 1-16,9 5 0 0,0 0-1 15,-29 23 2-15,3 3 1 0,3 1 1 16,-16 27-3-16,-3 0 1 0,17-1 1 0,-10 9-2 16,17-15 5-16,-1-5-1 0,9-5 2 15,1 1 0-15,5-4 1 0,-2-6 3 16,6 3 2-16,10-5 0 0,1 12 1 0,3-1-9 16,7-4-30-16,20 17-25 0,7-9-28 15,4-8-34-15,14-8-39 0,0-4-54 0,14-9 29 16,7-1-606-16,-4-11 131 0,2-5 110 15</inkml:trace>
  <inkml:trace contextRef="#ctx0" brushRef="#br0" timeOffset="28058.06">55871 12570 232 0,'0'0'324'0,"-7"-13"33"0,7 5 0 16,0-1-17-16,2 3-23 0,5 0-26 16,-1-4-22-16,6-4-16 0,-1 2-16 15,5 2-14-15,1-6-13 0,1 5-17 0,3-2-17 16,10-8-16-16,2 10-16 0,-6 2-15 15,-2-3-13-15,-5 11-12 0,1-3-11 16,0-3-10-16,-3 7-11 0,-3 7-9 0,-7-3-6 16,7-3-6-16,-1 11-4 0,-8-3-3 15,9 10-4-15,-11-6-2 0,-4 6-4 0,-4-5-2 16,2 6-1-16,-11-2-1 0,7 3-2 16,-2-5-3-16,2 0-2 0,-3 1-3 15,3-2-4-15,0-3-3 0,6 1-2 16,0-2-1-16,0 4-1 0,6-4 0 15,2 6-1-15,5 4 1 0,7 3-2 0,3 5-1 16,4-4 2-16,2 6 0 0,18 12-3 16,1-2-3-16,2-4 0 0,-7 5 2 0,0 0 6 15,-1-10 7-15,-11 0 6 0,-6 2 6 16,-5-6 12-16,-1 3 8 0,-11-15 8 16,0 11 6-16,-3-10 1 0,-12 3-3 0,-5 1-4 15,-15 11-8-15,-25 10-20 0,-12 3-37 16,-16-4-81-16,14-1-71 0,-9 5-11 15,5-10-745-15,20 3 153 0,15-15 127 0</inkml:trace>
  <inkml:trace contextRef="#ctx0" brushRef="#br0" timeOffset="30451.44">43279 16061 28 0,'18'-49'219'0,"-1"1"76"16,5-21 20-16,-1 3-7 0,10 2-15 15,-8-5-20-15,0 6-18 0,6 1-16 0,-3 0-15 16,-1 19-15-16,-4 3-18 0,-11 12-16 16,5 3-16-16,-9 8-12 0,2 6-11 15,-2 2-11-15,1 9-10 0,-7 0-7 0,4 20-6 16,-4 5-8-16,0 24-8 0,-13 35-6 16,-1 17-6-16,-5 7-2 0,-12 97-4 15,6-59-4-15,-1-24-6 0,15-24-5 16,-3 7-3-16,-5 1-4 0,7-6-3 0,1-7-3 15,5-15-2-15,4-14-2 0,-8-11-1 16,8-17 2-16,-2 1 2 0,1-11 5 16,3-5 12-16,0-1 11 0,-2-8 3 0,2 0-2 15,0-3-5-15,-4-9-5 0,4 0-6 16,0 0-5-16,-14-22-7 0,6 1-9 16,-11-15-8-16,2-2-8 0,-16-18-6 0,-8-6-4 15,-2 7-4-15,-11-2-4 0,-6 5-1 16,-12 1-1-16,1 7-3 0,-13 9 5 0,-92-14-3 15,46 17 2-15,14 19 0 0,13 12 4 16,-1 2-4-16,-3 7 1 0,3 5 2 16,7 7-2-16,0 5 3 0,6 3 1 15,6 7-1-15,13 4 1 0,4 6 2 0,8 2 0 16,16-5 2-16,3 11-1 0,20-11 1 16,15-6 2-16,10-4 3 0,11-1 2 0,12 1 2 15,31 16-1-15,12-10 1 0,13-5-3 16,7-4-8-16,10-5-38 0,82 19-37 15,-38-22-44-15,-30-1-44 0,-7-8-81 16,5-1-595-16,8-3 140 0,-8-6 116 16</inkml:trace>
  <inkml:trace contextRef="#ctx0" brushRef="#br0" timeOffset="31143.96">44006 17186 129 0,'0'-22'291'0,"0"-12"53"0,-6-6 7 15,6-6-15-15,0-6-24 0,10 9-27 16,-6-3-26-16,9-26-27 0,-1 17-23 16,1 2-21-16,5-20-19 0,7 2-18 15,-2-3-15-15,10 0-13 0,4 1-12 0,4 6-9 16,9 2-5-16,6 3-3 0,-2 9-5 16,-3 10-5-16,3 11-7 0,-11 8-6 0,-3 13-5 15,-5 11-7-15,0 11-5 0,0 13-4 16,8 19-4-16,-7 10-3 0,-3 11-3 15,-11 14-3-15,-7 6-3 0,-9 14-3 0,-8-2-3 16,-10 2-4-16,-9-4 0 0,0 2 0 16,-8-12 2-16,2-6 0 0,1-14 1 15,-5 0 0-15,6-18 0 0,6-5 2 0,3-19 5 16,5 5 5-16,1-9 1 0,2-10 1 16,-1 1-5-16,7-7-4 0,2-2-5 15,0 0-6-15,2-19-3 0,13-15-5 0,12-20-5 16,10-12-5-16,8-10-8 0,42-65-5 15,-2 4-8-15,-11 38 2 0,-16 6 2 16,-10 23 2-16,1-2 4 0,-5-6-1 0,-3 8 8 16,-8 12 3-16,-4-2 4 0,-4 16 2 15,-15 13 2-15,5 4 0 0,-9 1 0 16,0 6-2-16,0 7-2 0,-6 0-1 0,0 12-2 16,0 1-1-16,0 0-1 0,0 0 0 15,-33 22 0-15,19 10 1 0,-7 2 0 16,5-2 0-16,-11 30 0 0,-2-7 1 0,2 7-1 15,6-15 0-15,3-4 0 0,3 4 0 16,1-7-1-16,5 2 0 0,3 6 1 16,0 0-9-16,6-7-13 0,10 2-10 15,-1-2-17-15,7-5-10 0,15 26-14 0,-6-24-16 16,8-1-17-16,-6-13-18 0,4 5-21 16,4-4-45-16,0-5 30 0,0 0-550 15,3-6 118-15,-3-2 98 0</inkml:trace>
  <inkml:trace contextRef="#ctx0" brushRef="#br0" timeOffset="31352.14">45844 16970 265 0,'12'-10'368'0,"-4"7"25"16,3 1-11-16,-7-4-24 0,-4 6-29 15,18 8-29-15,-16 1-27 0,5-4-28 16,-7 23-23-16,0-3-21 0,0 5-19 0,-7 14-18 15,3 8-16-15,-12 23-16 0,8 1-22 16,-5 3-33-16,3 6-36 0,2-2-39 16,-3 2-90-16,9 1-50 0,2 1-523 0,8 0 109 15,11-12 92-15</inkml:trace>
  <inkml:trace contextRef="#ctx0" brushRef="#br0" timeOffset="32256.48">47274 16756 121 0,'-12'7'315'15,"3"-7"70"-15,1 3 17 0,8-3-9 16,-12 0-22-16,12 0-25 0,-15 0-28 0,15 0-26 16,-14 0-28-16,14 0-24 0,0 0-20 15,0 0-22-15,0 0-18 0,-6-5-18 16,6 5-15-16,28-5-15 0,-1 1-10 0,13-4-11 15,9 4-12-15,30-5-5 0,6 1-13 16,3-1-15-16,-1 4-17 0,10-1-17 16,-2 1-17-16,5-3-23 0,-5 8-35 0,-2 0-22 15,0 0-22-15,2 0-21 0,-6 9-32 16,-15 2-63-16,-6 2 2 0,-12-1-516 16,-14-2 119-16,-16 8 100 0</inkml:trace>
  <inkml:trace contextRef="#ctx0" brushRef="#br0" timeOffset="32470.54">47958 17207 288 0,'-20'10'407'0,"-1"-9"21"0,6-1-18 0,3 0-29 16,6 0-34-16,6 0-34 0,0 0-32 16,0 0-27-16,0 0-24 0,0 0-20 0,31-14-12 15,-8 6-9-15,16-2-14 16,0 0-15-16,7-2-15 0,24-2-19 0,8-6-24 15,1 9-24-15,4-1-26 0,5 2-29 16,-1-2-45-16,2 3-74 0,0-3-71 0,-2 2-14 16,4 1-542-16,-2-3 121 0,-5 3 101 15</inkml:trace>
  <inkml:trace contextRef="#ctx0" brushRef="#br0" timeOffset="33703.15">51883 15442 93 0,'9'-21'245'0,"1"2"56"16,-6-2 12-16,2 6-10 0,3-4-21 15,-3 7-23-15,-2-3-23 0,-2 4-22 0,-2 2-17 16,8 2-16-16,-8 7-16 0,0 0-13 16,0 0-12-16,0 0-10 0,0 16-8 0,0-1-6 15,0 14-6-15,-8 16-7 0,0 32-7 16,-5 9-6-16,3 9-7 0,-2 3-7 15,-1 2-5-15,1-5-7 0,-3 4-7 16,7-4-4-16,-4 0-6 0,3-8-4 16,1-8-4-16,2-19-3 0,4-10-4 15,-2-12-3-15,2-6-1 0,-2-1 2 0,4-10 9 16,-3-1 9-16,-3-7 1 0,6-4-2 0,-6-5-5 16,0 1-4-16,-4-10-4 0,10 5-6 15,-34-13-2-15,-1 0-4 0,-20-18-2 16,-3-1-4-16,-9-3 0 0,1-4-3 0,-10 4-2 15,-7 3-1-15,7-3-1 0,-7 7-2 16,-4-3 0-16,-4 9 1 0,2 6-1 16,-2-1 0-16,3 14 0 0,1 3 0 0,4 5-1 15,5 13 1-15,-5 6-1 0,6 7 0 16,13 2 0-16,2 12-1 0,6-5 1 16,13 14-1-16,4-1-1 0,18-6 1 15,13-7 2-15,2 1 3 0,10-6 0 0,6 4 3 16,11-4 1-16,28 21 1 0,13-13-5 15,13 0-11-15,3-12-27 0,20 1-18 16,1-5-16-16,6-9-18 0,5-10-14 0,1 1-8 16,1-9-9-16,-5-9-12 0,-3 1-8 15,-1-6 2-15,-10-5 3 0,-4-5 14 16,-10-1 24-16,-5-5 31 0,-8-9 25 0,-6 4 16 16,-4-6 18-16,-13-3 7 0,5 1 10 15,-11-3 12-15,4-6 9 0,-6 6 8 0,-8-2 6 16,-4 16 7-16,-2 6 6 0,-3 4 3 15,-5 2-1-15,-3 0-4 0,-2 12-6 16,-1 3-5-16,-1-3-5 0,-6 8-6 16,0 0-4-16,6 19-3 0,-6-10-3 0,0 4-2 15,0 12-4-15,2 7-2 0,2-2-2 16,2 14-2-16,3-2-3 0,3 4 0 0,3-5-1 16,1-7 0-16,9 6 0 15,0-16-1-15,22 18-1 0,-5-13 0 0,-1-8-1 16,-4-9 0-16,4-9-1 0,1 3-2 15,1-12 1-15,9-6-1 0,-13 0 0 0,23-17-2 16,-16 4 0-16,5-17-1 0,-3 0 1 16,-13 0-2-16,-6 11-1 0,-8-1-2 15,1 7 0-15,-1 0-1 0,-7 8-3 0,-1-5-10 16,-5 13-1-16,-2-3 1 0,1 12 0 16,-7 0 2-16,0 0 0 0,-3 21 0 15,-3 2 7-15,-12 48 1 0,-5 8 3 0,-10 15 4 16,-25 103 2-16,-19 70 0 0,22-85 2 15,5 12-1-15,3 0-2 0,5-3 0 16,-1-14 0-16,14-40 0 0,8-27 6 0,0-24 12 16,-3-2 11-16,5-15 13 0,-12-8 16 15,10-16 11-15,-1-9 5 0,-5-13 2 16,-2-7 0-16,-4-3-1 0,2-8-2 0,-2-10-3 16,-4-11-3-16,-17-25-5 0,6-6-4 15,9-15-6-15,8-14-8 0,14-11-11 16,19-4-17-16,17-7-21 0,45-79-51 0,15 18-53 15,80-35-42-15,-33 72-71 0,83-13 13 16,20 16-727-16,-53 45 154 0,76-21 129 16</inkml:trace>
  <inkml:trace contextRef="#ctx0" brushRef="#br0" timeOffset="34283.82">55269 15455 152 0,'-6'-11'299'0,"2"9"47"0,0-1 3 15,-3-2-16-15,7 5-24 0,0 0-26 16,-33 21-26-16,11 6-23 0,-18 21-18 0,-3 17-10 15,-11 5-11-15,-24 83-10 0,-11-12-7 16,33-32-11-16,-23 40-14 0,24-34-14 0,-14 41-13 16,20-39-13-16,7-13-11 0,20-16-9 15,9 6-11-15,5 2-10 0,8-6-15 16,12 9-15-16,11-5-18 0,6-6-19 16,52 60-33-16,-15-50-37 0,-4-29-47 0,-6-17-100 15,8-3-505-15,6-13 119 0,4-5 100 16</inkml:trace>
  <inkml:trace contextRef="#ctx0" brushRef="#br0" timeOffset="35705.61">55503 16797 53 0,'0'0'211'0,"-15"-4"62"0,15 4 18 16,-8 0-2-16,8 0-12 0,0 0-15 15,0 0-15-15,-15-6-12 0,15 6-11 0,-8 0-9 16,8 0-7-16,0 0-10 0,0 0-8 16,-10-3-11-16,10 3-6 0,-2-6-11 0,2 6-10 15,0 0-12-15,-4-12-11 0,4 12-11 16,6-10-12-16,6-11-9 0,3 5-8 15,7-13-10-15,24-15-7 0,-3 1-6 16,13-8-8-16,0 4-6 0,8 4-5 0,-8-2-5 16,6 6-4-16,-4 8-5 0,-11 7-4 15,-5 6-5-15,-7 16-4 0,-6-7-4 16,2 15-3-16,0 9 0 0,2 2-2 0,-10 9 0 16,-3 13 1-16,-5 1 0 0,-3 37 0 15,-12-7 1-15,-8 15 0 0,-11 2 0 16,-4-3 3-16,-1 5 0 0,-7-10 0 0,2-1 0 15,-2-9 1-15,2-6 1 0,2-15 1 16,10-11-2-16,3-7 3 0,2-5 6 0,3-8 10 16,3-2 8-16,0-7 5 0,0 1-5 15,6-5-5-15,0-4-8 0,0 0-5 16,14-25-7-16,5-3-6 0,18-19-4 0,4-15-6 16,9-6-3-16,45-61-5 0,-2 1-3 15,-17 29 2-15,-14 18-4 0,-6 15 5 16,-6 4 0-16,-3-2 1 0,-5 16 4 15,-13 8 5-15,-9 13 0 0,-5 1 0 0,-3 12 0 16,-10 2 0-16,-2 4-2 0,0 8-1 16,0 0-1-16,0 0-1 0,-35 13 0 0,8 8 0 15,-2 10-1-15,2-2 1 0,-14 19 0 16,10 12 0-16,-2-2 0 0,10 4 0 16,5-16 0-16,7 6 1 0,1-11 0 0,10-3 1 15,12 10-3-15,-3-12-16 0,9 6-16 16,13 13-21-16,11-2-18 0,5-8-21 15,11-8-21-15,2-4-21 0,4-8-24 0,0-5-34 16,6-6 41-16,-8-6-629 0,-8 1 131 16,-10-9 108-16</inkml:trace>
  <inkml:trace contextRef="#ctx0" brushRef="#br0" timeOffset="36068.47">57274 17279 35 0,'-6'-8'269'16,"0"3"73"-16,0-3 16 0,3-1-8 16,3-2-21-16,-4-2-27 0,4 1-27 0,4 0-27 15,-1-3-24-15,9 5-21 0,-4-11-15 16,7 5-14-16,-1 0-13 0,13-9-13 16,0 4-14-16,2 8-12 0,12-6-8 0,-4 7-10 15,3 3-10-15,-5 8-8 0,-2 1-10 16,-10 1-9-16,5 8-7 0,-7 3-7 15,-6 0-3-15,-1 8-1 0,-8 9-4 0,-6-5-1 16,-2 18 1-16,-10 3 2 0,-3-4 0 16,-12 23 1-16,-1-9-1 0,5-10-3 15,2-7-1-15,3-12-4 0,9 5-1 16,-3-9-2-16,12-3-1 0,-2-4 1 0,4 7-2 16,4-5-1-16,0-3-3 0,9 7-3 15,-1-9-3-15,19 8-8 0,4 0-13 0,11-12-38 16,-5-3-38-16,11 4-39 0,-2-5-38 15,8-4-64-15,-4 0 11 0,35 0-563 16,-5-13 128-16,-5 1 106 0</inkml:trace>
  <inkml:trace contextRef="#ctx0" brushRef="#br0" timeOffset="36292.83">58853 17002 2783 0,'0'-24'1297'0,"2"1"-673"0,-2 5-305 16,0-2-156-16,0 7-86 0,0 5-43 0,0-4-20 15,0 4-11-15,0 3-3 0,0-6-3 16,0 2 0-16,0 9 2 0,0-11-4 16,0 11 1-16,-2-2-28 0,2 2-38 15,0 0-40-15,0 0-53 0,0 0 9 0,0 0-642 16,0 0 133-16,0 0 111 0</inkml:trace>
  <inkml:trace contextRef="#ctx0" brushRef="#br0" timeOffset="36915.39">59531 16787 189 0,'-12'0'264'0,"4"6"25"0,8-6 0 0,-23-6-13 16,10 6-11-16,1-3-10 0,4-5-10 15,0 4-12-15,-7-7-15 0,5-6-13 16,1 3-14-16,9-7-13 0,0-6-11 16,19-10-12-16,4-24-12 0,18-6-12 0,3 1-9 15,11-7-10-15,45-47-8 0,-20 36-8 16,-14 21-8-16,-6 20-8 0,-2-2-8 0,-2 12-6 15,-6 7-8-15,-9 5-7 16,-8 15-7-16,2-3-6 0,-6 14-5 0,-4 0-5 16,4 16-3-16,-6 10-2 0,12 27-1 15,-11 5-3-15,-13 9-1 0,-5 7-1 0,-12 15 0 16,-9 6-2-16,-7 2 0 0,-26 84-2 16,7-58-1-16,3-29 0 0,3-16 0 15,0-9 4-15,2-10 3 0,-2-7 6 16,14-15 10-16,1-11 10 0,5-8 8 0,3-10 5 15,1-2 1-15,1-11-2 0,2 0-3 16,8 0-4-16,-2-15-5 0,4-7-6 0,12-18-8 16,13-25-7-16,17-7-8 0,47-64-10 15,4 1-5-15,2 7-8 0,-19 36-8 16,-22 12 5-16,0 13 2 0,-4-7 0 16,-1 16 5-16,-14-2 4 0,-3 24 3 0,-14 4-2 15,-3 4 0-15,-5 8-1 0,-6 7-2 16,-4 2 0-16,-2 11 2 0,0 0 0 0,0 0-4 15,-22 11 1-15,7 2 1 0,-5 16-1 16,-7-5 2-16,0 8-2 0,10-1 0 16,-3 2 3-16,1 8-1 0,5-3 1 15,5 2 0-15,1 2 1 0,-2 10-2 0,10-7-14 16,6 3-15-16,0-3-9 0,0 2-11 16,9-5-11-16,-1 0-16 0,15 21-16 15,-2-11-27-15,6-8-43 0,-4-12 27 0,19 13-651 16,-9-15 131-16,15-6 108 0</inkml:trace>
  <inkml:trace contextRef="#ctx0" brushRef="#br0" timeOffset="37319.41">61251 17176 298 0,'0'0'403'0,"0"0"17"0,-2-21-7 16,2 9-24-16,2-1-40 0,8 2-41 0,1-2-36 15,1-3-32-15,3 3-29 0,-1 2-21 16,7-1-18-16,-1 3-15 0,13-3-14 16,-8 2-12-16,0 0-15 0,-2-1-12 0,-1 11-14 15,5-3-13-15,-2 3-13 0,-2 3-12 16,-7 6-9-16,-3-1-8 0,-1-3-5 16,-10 15-3-16,-2-10-3 0,-14 12-3 0,6-1-1 15,-7 5-2-15,-6-6-3 0,1 9-1 16,-1-9-1-16,9-5-6 0,1 3-8 15,5-4-10-15,0 7-2 0,6-10-2 16,0 10 5-16,6-1-2 0,11 13 2 0,-3-3 6 16,7 2 6-16,6 0 5 0,-5 0 7 15,20 15 9-15,-9-6 11 0,-12-8 9 16,-1-9 9-16,3 5 5 0,-11-9 4 0,3 1 6 16,-9-7 4-16,0 5 2 0,-6-7-5 15,-6-2-7-15,-2 6-13 0,-11-1-27 16,-10-2-39-16,0 7-60 0,-6-3-37 0,-4-3-38 15,4 1-55-15,0-3 21 0,-1-2-603 16,7 1 132-16,9-8 110 0</inkml:trace>
  <inkml:trace contextRef="#ctx0" brushRef="#br0" timeOffset="37632.53">62229 15571 178 0,'12'12'297'0,"11"20"45"0,18 22 11 16,13 16-6-16,53 71-10 0,3 1-10 15,-5-7-14-15,1 11-17 0,-7 7-18 16,-4-4-18-16,-10 2-20 0,-15-3-20 16,-22-28-19-16,-22-14-20 0,-17-9-28 0,-15 8-39 15,-42 90-44-15,-78 52-61 0,-58-55-207 16,-39 19-522-16,-44-15 120 0,-39-10 100 16</inkml:trace>
  <inkml:trace contextRef="#ctx0" brushRef="#br0" timeOffset="39084.47">43928 18967 217 0,'8'-77'312'16,"10"-4"31"-16,-1 7 1 0,-3-1-16 16,1-4-22-16,4 25-23 0,-7 4-17 15,-2 12-15-15,1 6-11 0,-9 6-15 0,0 0-20 16,2 5-23-16,-2 7-22 0,6 1-18 16,-8 9-16-16,4 4-11 0,-4 0-13 15,2 31-10-15,3 16-9 0,-5 37-9 0,0 13-5 16,-7 11-4-16,3 11-7 0,-6 94-7 15,-9-51-3-15,17-32-5 0,-10-21-5 16,6-3-4-16,-1-2-2 0,3-7-2 16,-6-9-4-16,8-5-2 0,0-25-3 0,2-14-1 15,-4-3-1-15,4-11 5 0,0-7 3 16,4-10 2-16,0-1-1 0,-4-7-1 0,6-5-2 16,-6 0-3-16,0-17-5 0,4-11-8 15,-14-11-7-15,8-13-6 0,-17-23-3 16,1-11-2-16,-9 1 2 0,-15 6-8 15,-46-58 5-15,17 50-1 0,7 28 1 0,-4 12 1 16,-8 15 1-16,-5 10 0 0,-14 9 1 16,-13 13 1-16,1 13 2 0,-85 14 3 15,53 5 2-15,36 1 5 0,16 0 2 16,4 0 4-16,9 3 0 0,12 6 1 0,4 0 2 16,17 0-1-16,12-8 1 0,14 5 0 0,9-7 0 15,12-6 4-15,11 6-2 0,24 20-1 16,15-9-2-16,27-7-13 0,86 26-33 15,-32-29-25-15,-20-12-22 0,80 11-20 16,-55-12-26-16,-26-15-50 0,-4 3 13 0,-11-3-594 16,11-5 126-16,3 0 105 0</inkml:trace>
  <inkml:trace contextRef="#ctx0" brushRef="#br0" timeOffset="39667.03">44957 20153 177 0,'12'0'269'0,"1"0"11"0,-5 0-6 0,-8 0-16 16,12-2-22-16,-10-5-21 15,3 6-20-15,-5 1-14 0,-5-10-10 0,5-1-5 16,-2 0-6-16,-8-3-7 0,8-8-7 16,-6-8-9-16,4-4-9 0,4-7-7 0,-5-11-5 15,5 6-6-15,9-37-6 0,7 7-7 16,5-8-7-16,12-3-5 0,46-56-6 0,-17 38-4 15,-7 28-1-15,3 12-2 0,4 3-5 16,4 9-4-16,-10 11-4 0,4 9-5 16,-6 13-4-16,-13 12-3 0,-4 12-4 15,-1 7 0-15,-3 10-2 0,10 29-4 0,-4 14-1 16,-10 12-4-16,-14 11-1 0,-13 3-2 16,-10 16-2-16,-9 2 2 0,-31 76 2 15,5-51 3-15,2-36 5 0,6-18 2 0,-1-12 2 16,-3-6 3-16,19-15 0 0,-1-14 0 15,0-2 1-15,13-9 3 0,-5-6 5 16,11 2 3-16,-4-12-3 0,4 2-1 16,2-7-7-16,0 0-6 0,21-21-6 0,-1-7-12 15,20-29-13-15,7-7-13 0,44-75-16 16,-6 7-10-16,-19 25 0 0,19-33 3 16,-27 34 2-16,-17 22 6 0,-8 12 5 0,-10 2 12 15,-2 28 3-15,-13 0 2 0,-4 6 0 16,-4 6-1-16,-4 15-1 0,-2-2-1 0,-5 11-1 15,-3 1-1-15,-5 5 0 0,-1 11-1 16,-11 1 1-16,-2 14-4 0,-11 19 3 16,5 1-1-16,4 7 0 0,4 4 2 0,10 4 2 15,0 5 0-15,9-3 1 0,6-6-1 16,6-4-5-16,6 22-17 0,6 8-20 16,9-6-24-16,4-2-32 0,14 3-34 0,2-5-35 15,5-10-70-15,10 2 27 0,10-12-546 16,-8-6 125-16,16-6 105 0</inkml:trace>
  <inkml:trace contextRef="#ctx0" brushRef="#br0" timeOffset="40032.18">46737 20538 78 0,'-2'4'290'0,"2"-4"52"16,0 0 0-16,0 0-17 0,0 0-23 15,-19-11-27-15,13 2-25 0,4 5-22 0,-5-4-20 16,5-5-16-16,-2 2-16 0,4 3-17 15,0-5-14-15,6 0-15 0,13-8-13 16,6-10-12-16,8 11-9 0,23-15-7 16,2 6-7-16,-11 5-6 0,1 7-5 0,-11 12-4 15,-4-6-6-15,-10 15-4 0,4 3-3 16,-5-2-3-16,-1 12-4 0,0 7-2 0,-9-3-3 16,-6 11 0-16,-10-3 1 0,-4 12 2 15,-7 26 3-15,-18-2 2 0,2 1 3 16,-8-4 2-16,4-4 0 0,0-5-1 15,10-11-2-15,4-2-5 0,5-14-1 0,1-6 2 16,11 0 3-16,-2 1 3 0,6-8-3 16,6-1-3-16,5 4-3 0,3-4-3 15,21 2-7-15,6-3-11 0,36-1-17 0,-1 2-39 16,-7-5-28-16,9-5-14 0,-10 1-18 16,-6 4-25-16,-10-7-28 0,-2 0-54 15,36 1 23-15,-21-1-591 0,-14 0 127 0,-3 0 107 16</inkml:trace>
  <inkml:trace contextRef="#ctx0" brushRef="#br0" timeOffset="40267.33">48609 20647 283 0,'-16'-9'401'0,"10"4"12"0,-1-3-12 0,5-1-24 16,-2-1-33-16,8 5-33 0,-4-5-30 15,2 3-30-15,11 3-27 0,1-3-23 16,7 2-20-16,6-4-18 0,8 1-17 0,8-1-18 16,1 9-23-16,3-5-28 0,3-1-33 15,6 6-30-15,-7 0-43 0,5 0-55 16,-6 6-71-16,-5-1-8 0,-6 4-490 16,-10 3 109-16,-12-2 90 0</inkml:trace>
  <inkml:trace contextRef="#ctx0" brushRef="#br0" timeOffset="40402.41">48888 20852 429 0,'-66'33'412'0,"-8"-9"-28"0,4-3-31 0,14-4-19 16,8-8-9-16,17 2-18 0,4-7-24 16,7 8-24-16,5-7-22 0,9-1-19 15,6-3-18-15,8 10-18 0,13-10-19 0,22 8-20 16,52 1-31-16,11-2-40 0,115-5-38 16,-49-3-59-16,49 0-147 0,2 2-537 0,-56-4 118 15,-24 2 99-15</inkml:trace>
  <inkml:trace contextRef="#ctx0" brushRef="#br0" timeOffset="41934.35">51631 19132 79 0,'9'-21'240'15,"-1"5"61"-15,2-4 16 0,-2 3-11 0,1-4-19 16,-1 7-20-16,-2 2-20 0,-2-4-16 16,2 8-15-16,-3 0-16 0,3-1-17 15,-4 1-18-15,2 4-16 0,-2 1-12 0,-2 3-11 16,0 0-8-16,0 0-6 0,19 15-5 15,-15 6-7-15,0 3-6 0,-2 18-7 16,6 7-6-16,3 30-6 0,-9 8-7 0,6 10-6 16,-2 1-5-16,-2 7-8 0,-2 5-5 15,4-5-4-15,1-6-5 0,1-2-3 16,0-5-3-16,3-14-2 0,-7-13-2 16,-4-12-3-16,6-12 0 0,-2-8 0 0,-2-9 3 15,2-2 7-15,-2-1 14 0,0 0 6 16,-2-10 0-16,0-3-2 0,0-7-6 0,0-1-7 15,0 0-8-15,0 0-6 0,-8-29-5 16,-4 5-4-16,-3-7-1 0,-1-11-1 16,-17-14-2-16,2-5-1 0,-9 4 0 15,3 6 0-15,-4 6 0 0,1 12 0 0,5 11-2 16,0 3-2-16,-2 14 0 0,-4-2-2 16,-7 16-1-16,-20 13 1 0,2 0 0 0,4 11-1 15,6 12-3-15,6-4 0 0,9 2-2 16,8 1 2-16,12-3 0 0,11-9 1 15,0 2 1-15,10-6 0 0,12-3 2 16,7 6 0-16,5 1 2 0,24 10 1 0,16-15-1 16,4-1 1-16,11-11-1 0,8-5 0 15,-1-10-1-15,5-2 1 0,7-10 0 16,-3-5-1-16,-2-10 0 0,-2-4-1 0,-7-9 0 16,63-35 2-16,-50 12 0 0,-29 15 1 15,-16 0 5-15,-17 13 8 0,-8 4 6 16,-6 9 7-16,-1 2 1 0,-5 4 0 0,-7 5-8 15,9-2-9-15,-13 5-10 0,8-1-8 16,-6 8-4-16,-3 1-3 0,-3 0-1 16,14 0 3-16,-14 0-3 0,14 5-2 0,-7 0 1 15,-1-2-4-15,12 10 1 0,-1-6 2 16,4 6 0-16,14-1-2 0,4-3 3 0,4-1 2 16,7-5-1-16,6-6 4 15,22-4-1-15,5-3 0 0,0-6 2 0,-5-8-2 16,-1-2-2-16,-3-8 7 0,-8-3-2 0,1-10 1 15,-12 10 4-15,-5-4-2 0,-9 8-1 16,-12 4 3-16,-8 7 1 0,0 6 0 16,-7-1-4-16,-2 7-4 0,-1 1-1 15,-5 8 0-15,-2 1 2 0,-4 0-1 16,-4 15 3-16,-11 7-4 0,-5 41 3 0,-15 10 6 16,-38 80 1-16,-3 14 3 0,-5 6 1 15,-18 83-1-15,2-8 3 0,33-55 0 0,-17 66 1 16,32-86 3-16,20-33 1 0,2-33-3 15,6-15 0-15,-8-8 4 0,8-4 9 0,11-23 18 16,-6-16 23-16,1-5 24 0,11-10 8 16,-8-9-1-16,-1-2-6 0,-1-13-6 15,-1 2-7-15,-3-10-7 0,-13-13-6 16,-11-24-6-16,-1-13-5 0,4-19-8 16,16-17-9-16,8-5-11 0,15-8-12 0,36-88-13 15,26 14-38-15,74-36-28 0,-20 79-30 0,74-27-37 16,-29 68-51-16,67-24 58 0,-71 55-169 15,22 8-625-15,-9 9 154 0,-40 8 127 16</inkml:trace>
  <inkml:trace contextRef="#ctx0" brushRef="#br0" timeOffset="42375.49">55548 19390 97 0,'15'-36'223'0,"-5"-3"51"0,9-4 19 15,-5 12-2-15,1-5-11 0,-1 4-13 16,-6 2-11-16,3 10-13 0,-9 8-17 0,4-4-16 16,-6 10-15-16,0-4-12 0,0 10-6 15,0 0-3-15,-27 22-4 0,6 0-5 16,-14 30-5-16,-12 11-9 0,1 9-10 0,-49 74-13 15,19 6-11-15,3-3-9 0,20-25-9 16,11-22-9-16,11-8-14 0,4 4-18 16,5 2-22-16,3 3-26 0,13-3-40 0,6-5-38 15,12 2-29-15,3-10-47 0,14-3 11 16,6-7-605-16,-8-16 123 0,8-14 102 0</inkml:trace>
  <inkml:trace contextRef="#ctx0" brushRef="#br0" timeOffset="42932.13">55937 20811 179 0,'-15'-13'271'0,"5"0"23"15,-2-7-4-15,12-4-19 0,0-5-24 16,0 5-24-16,12-17-20 0,-4 0-17 0,7-2-11 15,14-23-10-15,0 0-11 0,4-7-9 16,6-1-10-16,-2-4-8 0,13 5-7 0,-1 2-5 16,5 0-3-16,2 5-5 0,2 4-7 15,4 6-6-15,0 14-6 0,-4 0-8 16,-3 11-5-16,-1 17-3 0,-12 8-4 0,-11 12-4 16,2 6-3-16,-7 11-3 0,-3 9-1 15,-8 10 1-15,-1 34 1 0,-10 6 3 16,-16 9 0-16,-5 6 2 0,-36 73-3 0,11-40-2 15,7-36 0-15,2-15-1 0,-4-7-2 16,2-5-1-16,6-14 1 0,4-10 1 16,8-7-1-16,3-8 2 0,2-8 0 15,3-7 0-15,1 0-2 0,-2-6-2 0,8-7-5 16,2 0-7-16,0 0-8 0,0-20-7 16,14-13-6-16,21-29-7 0,0-3-8 15,9-9-11-15,53-77-9 0,0 10 1 0,-27 32-2 16,-10 24 2-16,-14 18 3 0,-5-3 1 15,-2 13 11-15,-16 13 6 0,-2 13 2 16,-7 7 1-16,-5 7-2 0,-9 5-2 0,0 12 0 16,0 0-2-16,0 0-1 0,-23 21-1 15,2 1 2-15,-2 9 1 0,-16 22 0 0,-2 1-1 16,-1 8 1-16,7-4-1 0,0 15-1 16,0-6-4-16,10 8-26 0,5-1-23 15,1 3-22-15,17-14-25 0,10 23-24 16,7-9-29-16,14-5-43 0,12 5 39 0,6-10-648 15,1-5 134-15,4-10 110 0</inkml:trace>
  <inkml:trace contextRef="#ctx0" brushRef="#br0" timeOffset="43116.42">57473 21208 296 0,'18'0'435'0,"-8"0"19"16,1-3-21-16,-9 1-28 0,10-4-26 15,-12 6-33-15,9-3-37 0,-9 3-33 0,12 0-29 16,-12 0-23-16,2 9-24 0,-2 2-19 0,0 1-20 15,-2 12-16-15,-4 18-13 0,-7 0-19 16,-1 2-26-16,1 31-28 0,-9-1-32 16,1-4-37-16,0 2-70 0,5-4-48 15,3-9 1-15,7-13-634 0,6-3 126 0,4-15 107 16</inkml:trace>
  <inkml:trace contextRef="#ctx0" brushRef="#br0" timeOffset="43368.34">58868 20747 70 0,'0'-2'349'0,"2"-7"96"0,2 5 22 0,-2-3-13 15,-2-3-33-15,0 10-54 0,0-5-50 16,0 5-46-16,0 0-45 0,0 0-42 16,0 0-39-16,0 0-37 0,0 0-47 0,-8 15-87 15,6-8-618-15,2-3 107 0,0 5 90 16</inkml:trace>
  <inkml:trace contextRef="#ctx0" brushRef="#br0" timeOffset="43970.47">59690 20778 30 0,'2'11'203'0,"1"-1"53"0,1 1 14 15,2-2-7-15,-4-8-15 0,2 6-9 0,-2-4-2 16,-2-3-4-16,0 0-6 0,8-10-7 15,3 0-10-15,-3-11-13 0,6-11-15 0,1-10-14 16,14-16-14-16,6-8-14 0,0-7-11 16,7-2-10-16,1-9-8 0,60-48-11 15,-32 27-8-15,-9 28-9 0,-7 12-8 16,1 3-7-16,6 7-6 0,-4 11-6 16,-2 3-5-16,-9 7-7 0,-5 13-6 0,-7 11-6 15,-6 10-5-15,-9 12-5 0,-1 8-3 16,-9 13-3-16,1 18-1 0,-11 3-1 0,-13 41-1 15,-14 4 0-15,-20 95-2 0,-13-21 0 16,6-54 1-16,13-23 3 0,8-14 2 16,-2-12 4-16,-2 2 8 0,8-17 10 15,4-10 11-15,4-14 13 0,5-10 10 0,3 1 2 16,3-8-2-16,-1-6-3 0,3 1-4 16,6-9-6-16,2 0-6 0,0 0-7 0,8-31-6 15,15 0-7-15,19-24-9 0,11-11-10 16,53-61-12-16,-1-4-18 0,7 2-12 15,-13 2-6-15,13 7-4 0,-36 24 7 0,-16 18 1 16,-17 10 11-16,-1 4 5 0,-7 7 8 16,-12 12 6-16,-5 11 1 0,-10 3 0 15,-1 11 0-15,-14 8 0 0,1 2 0 0,-8 10 0 16,-7 0-1-16,-14 15 0 0,-23 12-1 16,-2 11 3-16,2 7 0 0,-4 8 2 15,15-4 1-15,-1 13 0 0,9-5 2 16,4 6-1-16,8-1-3 0,12-5 1 0,3-4 0 15,6 0-9-15,12-4-22 0,2 30-19 16,13-3-18-16,6 0-23 0,6 1-38 16,-2-4-47-16,16 1 27 0,1-10-653 0,2-9 133 15,1-11 111-15</inkml:trace>
  <inkml:trace contextRef="#ctx0" brushRef="#br0" timeOffset="44480.59">61522 21124 217 0,'-9'-13'337'15,"5"10"36"-15,8-6-1 0,-1-2-16 16,3-10-25-16,6 0-25 0,-2 1-22 0,11-2-20 16,6-9-14-16,2 9-16 0,-2-3-16 15,6 3-17-15,-2 1-17 0,-2-1-17 0,-8 12-20 16,-1-3-20-16,-1 5-19 0,-11-2-14 16,7 10-9-16,-9 0-9 0,-6 0-7 15,8 10-9-15,-10-2-5 0,-4-5-4 16,-7 17-6-16,-1-8-4 0,-1 9-5 0,-5 3-7 15,-1-4-8-15,7-2-12 0,-1-3-16 16,7 2-16-16,0-1-3 0,1 4-2 16,1 2 1-16,6-1 1 0,6 3 2 0,3 17 3 15,9 0 1-15,5 21 2 0,0-4 1 16,4 4 3-16,-7-15 2 0,-5-1 7 16,3-7 7-16,-3 1 7 0,-7-7 8 0,0 0 9 15,-4-4 10-15,-4-5 10 0,-4-1 5 16,-4-1 2-16,0 0 1 0,-17 2-3 15,-4 5-3-15,-6-8-4 0,-27 11-9 0,-2-9-16 16,2 4-25-16,10-11-44 0,0-6-34 16,15 3-48-16,-10-5-83 0,12 2-23 15,6-9-537-15,8-1 130 0,7-6 107 0</inkml:trace>
  <inkml:trace contextRef="#ctx0" brushRef="#br0" timeOffset="44893.28">62599 19279 50 0,'8'-27'275'16,"2"10"85"-16,1-1 19 0,7 2-9 0,3 9-22 15,2 7-22-15,16 11-22 0,27 25-21 16,0 6-17-16,50 65-14 0,-19 20-15 16,-2 6-16-16,-25 20-20 0,-26-22-19 15,-21-11-17-15,-5 85-22 0,-30 9-19 0,-17 4-22 16,-56 95-25-16,-18-25-35 0,-32-29-39 16,-18-3-97-16,-20-26-129 0,-17 1-510 0,-5-21 123 15,5-22 101-15</inkml:trace>
  <inkml:trace contextRef="#ctx0" brushRef="#br0" timeOffset="45764.78">44876 22188 177 0,'11'-46'296'0,"1"6"43"0,-6 7 13 0,-4 10-4 15,9-1-17-15,-11 7-27 0,0 4-27 0,0 10-26 16,0-2-21-16,0 5-20 0,0 0-18 16,-13 42-14-16,1 1-16 0,-15 40-13 0,13 5-13 15,-7 18-14-15,-20 88-10 16,1-10-11-16,9-48-10 0,8-25-9 0,5-23-8 16,1 3-7-16,-3-10-7 0,3-7-5 15,7-21-5-15,2-15-3 0,-1-2 2 16,5-11 8-16,-2-4 0 0,-2-10-3 0,1-2-3 15,3-1-6-15,-8-14-5 0,12 6-7 16,-33-11-11-16,2-13-7 0,-17-12-7 0,-5-10-5 16,1 0-5-16,-16-11-3 0,6-5-2 15,-64-34-2-15,22 23 5 0,20 16 1 16,7 21 3-16,-4-2 3 0,-7 11 5 16,-5 6 5-16,-5 6 2 0,-3 10 1 0,-4 10 0 15,8 4 1-15,6 9 1 0,4 3 1 16,4 6 1-16,15 3-1 0,10 11 0 0,15-5 0 15,10 4 2-15,12-5 0 0,13-3 1 16,1 10 0-16,14-1 0 0,13 28 0 0,9-6-2 16,13-1 0-16,9-5-6 0,15-4-8 15,9 0-19-15,78 19-28 0,-29-24-38 16,-11-20-49-16,76 7-59 0,23-14 23 16,-57-10-666-16,-20-7 138 0,-15-8 115 15</inkml:trace>
  <inkml:trace contextRef="#ctx0" brushRef="#br0" timeOffset="46347.23">45771 23626 18 0,'-6'4'210'0,"0"4"63"0,0-8 16 16,6 0-4-16,-15 0-14 0,9-8-14 15,2 4-13-15,-6-16-14 0,3 4-15 16,5-11-14-16,0-4-15 0,4-12-13 0,11-34-9 16,7 2-9-16,3-12-7 0,6 2-5 15,17 5-5-15,-1-1-6 0,46-47-10 0,-21 41-9 16,-10 32-9-16,-8 9-9 16,2 14-11-16,-7 11-9 0,-6 15-8 0,-10 6-7 15,11 5-7-15,-7 12-4 0,13 24-5 16,-11 12-3-16,-8 12-3 0,-9 16-3 15,-1 8 0-15,-17 8-2 0,-12 8 1 0,-25 82-3 16,4-50 2-16,-7-28 3 0,5-20 2 16,4-3 3-16,-6 1 1 0,2-13 1 0,4-11-1 15,8-11-3-15,7-19 1 0,4-3 0 16,-1-7 3-16,3-9 4 0,2-2 0 0,4-3-1 16,4-3-4-16,-2-6-4 0,14-20-2 15,11-9-3-15,19-24-7 0,3-14-6 16,61-70-9-16,-17-4-8 0,12 10-8 15,-10-6-4-15,-33 35 4 0,-9 22 1 0,-9 11-4 16,-7 3 5-16,-14 17 4 0,-3 6 4 16,-7 12 1-16,-5 9 0 0,0-2-1 0,-6 7-1 15,-6 9-3-15,0 1 0 0,-3 7-3 16,9 0 3-16,-27 20-4 0,5 4 1 16,-5 9 0-16,-4 20 0 0,0 0 0 15,8 10-2-15,-4 2 3 0,13 11-1 16,5-14-3-16,3-6 3 0,6-1-5 0,0-2-11 15,15 36-7-15,-1-6-17 0,7-8-18 16,6-1-18-16,6-7-19 0,8-3-31 0,5 2-40 16,3-13 39-16,26-10-679 0,-5-11 134 15,-2-7 113-15</inkml:trace>
  <inkml:trace contextRef="#ctx0" brushRef="#br0" timeOffset="46779.5">47764 24186 283 0,'0'0'379'0,"0"0"13"0,-17-20-15 15,13 15-25-15,8-4-31 0,5-12-31 16,-1 10-27-16,4-10-24 0,5 4-22 16,8-7-18-16,-3 3-17 0,7 2-15 0,2 5-13 15,0-8-17-15,4 11-13 0,1-8-14 16,-5 18-11-16,0-10-11 0,-5 11-9 15,-3 0-11-15,-2 7-8 0,0-2-6 16,-3 4-7-16,-7 9-5 0,-5-4-4 0,0 7-3 16,-6 0-2-16,-6 2-3 0,0-3-2 15,-3 10-2-15,3-7-4 0,0 1-4 0,-2-2-4 16,5 0-6-16,6 5-3 0,-3-3-1 16,6-2-2-16,6 11-2 0,3 0 1 15,5 8-1-15,15 5 0 0,3 7-1 0,-3 1 1 16,6-11 5-16,-2 8 1 0,-8-11 5 15,-6-6 6-15,-4-8 6 0,-5-4 7 16,-3-2 8-16,-3 2 13 0,-4-5 9 0,-2-3 3 16,-4-2 1-16,-6 7-3 0,2-6-3 15,-10 7-8-15,-3-10-8 0,-10 11-15 16,0 2-26-16,-2-5-54 0,-6-3-35 16,0-3-30-16,0 5-38 0,0-5-68 0,8-3 7 15,6-6-573-15,9-3 131 0,4-10 111 16</inkml:trace>
  <inkml:trace contextRef="#ctx0" brushRef="#br0" timeOffset="47030.86">49711 24197 193 0,'8'-20'354'0,"1"4"34"0,1-11-3 16,-8 5-20-16,17-12-26 0,-9 2-29 15,0 11-28-15,1 0-22 0,7-10-17 0,-1 9-15 16,14-9-15-16,-7 9-16 0,32-12-17 16,6 2-15-16,9-1-16 0,9 11-15 15,-5 2-14-15,5-1-19 0,-1 9-23 0,-15 9-26 16,-4-4-30-16,-11 14-40 0,1-4-55 16,-7 9-33-16,-3 5-55 0,-7 7 11 15,-23-2-559-15,-2 3 118 0,-8 3 99 16</inkml:trace>
  <inkml:trace contextRef="#ctx0" brushRef="#br0" timeOffset="47166.31">50375 24244 721 0,'-58'37'539'16,"-2"-4"-109"-16,12-9-67 0,9-3-32 0,6-10-11 16,0 0-11-16,10 0-25 0,4-2-24 15,5 2-24-15,-1-3-21 0,13-6-19 0,2 8-19 16,11-8-18-16,14-2-14 0,18 4-18 16,52-4-23-16,19 0-40 0,115-16-63 15,5 6-150-15,92-15 13 0,-88 10-647 0,95-2 130 16,-102-4 109-16</inkml:trace>
  <inkml:trace contextRef="#ctx0" brushRef="#br0" timeOffset="47777.02">53791 23153 83 0,'13'-42'294'0,"-5"-5"72"15,-2-1 15-15,2 3-8 0,-1 3-22 0,-1 9-31 16,0 7-38-16,-6 1-31 0,2 10-24 16,-4 8-18-16,-2-4-17 0,-4 9-12 15,8 2-10-15,-21 18-11 0,9-3-7 16,-26 38-10-16,1 2-9 0,-10 16-6 16,-42 60-11-16,23-21-10 0,14-14-8 0,-27 55-10 15,32-39-7-15,12-13-8 0,12-10-6 16,4-1-9-16,-1-2-9 0,9 1-8 15,-1-3-9-15,12-20-10 0,-2-12-9 0,2-16-6 16,0 3-5-16,0-13-2 0,0 1 3 16,0-13 2-16,-4 5 1 0,2-13-2 0,-3 0-7 15,1-6-9-15,4 0-8 0,-20-22 4 16,-7-1-1-16,-15-30 1 0,-7-8 4 0,-11 2 10 16,-54-55 5-16,32 34 7 0,9 19 4 15,5 8 3-15,-8 8 2 0,3 9 1 16,-14 9-1-16,3 2 0 0,-1 17 0 15,15 1-2-15,8 14-3 0,-15 4-1 0,15 0-1 16,19 1-3-16,1 7 0 0,13 2 0 16,3-3-2-16,5 11 1 0,11-7 0 15,5 9 0-15,10-9 0 0,5 19 1 0,25 16-10 16,6 1-31-16,13-9-22 0,10 1-20 16,6-2-32-16,15-1-44 0,72 21 23 15,-35-25-689-15,-25-12 136 0,-12-18 114 16</inkml:trace>
  <inkml:trace contextRef="#ctx0" brushRef="#br0" timeOffset="48306.64">53630 24124 172 0,'33'-46'302'0,"-10"14"43"15,-3 0 2-15,1 10-17 0,-6 1-26 16,-3 2-32-16,-2 7-28 0,-3 7-24 0,5 5-21 15,-12 0-17-15,8 12-17 0,-8-1-14 16,0 13-12-16,0 8-13 0,0 20-13 16,0-6-9-16,0 7-10 0,0 1-8 0,6-9-8 15,3 5-8-15,-3-4-5 0,2-2-5 16,5-4-4-16,7-9-3 0,3 1-4 16,8-7-4-16,0-8-5 0,10-12-5 15,1 1-4-15,1-13-4 0,25-8-5 0,0-16-5 16,-3-10-2-16,-8-3 1 0,3-8-3 15,-8-13-1-15,2 10-2 0,-5-8-1 16,-5 7-2-16,-3 3 0 0,-6 20-1 0,-14 2-4 16,0 10-10-16,-3 7 3 0,-9 8 4 15,-3 12 2-15,-4 7 5 0,-2 9 9 0,0 30 12 16,-8 28 14-16,-1 24 15 0,-16 99 9 16,3 3 4-16,-5 0 2 0,6 16-2 15,7 5-2-15,1-12-3 0,-3-5-6 16,3-53-5-16,5-30-6 0,0-17 1 0,-3-15 8 15,1 0 14-15,-4-14 15 0,-7-15 13 16,-4-16 5-16,0-17 3 0,-12-13-6 16,-2-8-6-16,-13-8-3 0,-26-11-4 0,-13-13-7 15,6-14-6-15,-74-51-9 0,56 20-8 16,28-7-5-16,21 8-18 0,13-16-17 0,14-6-16 16,13-10-39-16,22-7-37 0,39-82-32 15,28 21-33-15,24 13-28 0,21 15-36 16,16 20 76-16,15 18-133 0,6 10-661 15,-2 12 153-15,7 3 128 0</inkml:trace>
  <inkml:trace contextRef="#ctx0" brushRef="#br0" timeOffset="48632.87">56493 23250 69 0,'8'-35'258'0,"4"-6"71"0,-3 10 20 16,9-9-2-16,-3 8-15 0,-5 10-20 0,3-3-18 16,-7 5-20-16,-4 8-19 0,4 0-18 15,-2 3-16-15,-4 9-14 0,0 0-13 0,0 0-12 16,-33 36-10-16,-8 14-10 0,-11 15-9 15,-45 72-8-15,-4 4-12 0,8 3-10 16,4 5-9-16,16 10-11 0,5 13-9 16,27-44-10-16,12-19-15 0,16-10-23 0,5 16-26 15,8 3-49-15,21 96-64 0,20-16-50 16,17-20-51-16,31-14 41 0,58 39-625 0,-29-91 130 16,20-19 108-16</inkml:trace>
  <inkml:trace contextRef="#ctx0" brushRef="#br0" timeOffset="49505.82">57380 24659 207 0,'-13'7'322'15,"5"-2"37"-15,2 4-1 0,-3-5-18 16,5 2-25-16,0-4-22 0,-6-2-18 0,10 0-19 16,0 0-18-16,-2-12-18 0,2-2-17 15,2-13-19-15,10-10-17 0,5-33-16 16,8 3-15-16,3-11-14 0,12-4-12 15,-3 5-12-15,13 1-10 0,3 2-10 0,-1 1-8 16,4 8-9-16,0 10-7 0,4 2-7 16,-9 11-5-16,9 10-4 0,-14 19-7 15,-5 4-5-15,-2 9-4 0,-4 10-3 0,-4 14-1 16,-4 9-2-16,2 33-1 0,-8 16 1 16,-15 12 1-16,-8 5 0 0,-8-3-1 15,-34 86-1-15,9-51 1 0,-2-36 5 16,4-17 5-16,-2-9 4 0,0-4 1 0,6-9-1 15,4-15 0-15,8-9 0 0,3-8 3 16,3-10-1-16,3-3-4 0,8-2-3 0,0-2-3 16,0-7-4-16,27-18-5 0,0-5-8 15,25-18-12-15,10-15-11 0,76-61-7 16,32-54 2-16,-53 44-2 0,-11 7 1 0,-23 32 5 16,-26 13 4-16,-15 18 12 0,-3 8 11 15,-16 14 11-15,-9 4 5 0,-6 10 0 16,-3 10-1-16,-10 10-1 0,-3 1-2 0,8 0-3 15,-29 12-2-15,2 18-2 0,-22 23 0 16,-1 4-1-16,1 6-1 0,-1 2 1 16,2 9-8-16,1-3-25 0,10 9-28 15,-3-3-26-15,14 8-20 0,7 1-28 0,7 2-38 16,7-6 31-16,12-3-683 0,11-5 135 16,11-10 113-16</inkml:trace>
  <inkml:trace contextRef="#ctx0" brushRef="#br0" timeOffset="49713.35">59306 25262 2871 0,'0'0'1269'0,"0"0"-689"0,8-9-308 16,-8 9-152-16,2-1-88 0,-2 1-41 16,0 0-21-16,-2 16 10 0,-4-4 3 15,4 9 3-15,-8 14 0 0,-5 6 3 16,1-2 1-16,-9 32-5 0,-2-8-14 0,4 2-19 15,3 2-18-15,5-10-20 0,1-8-26 16,4-4-52-16,8-4-4 0,0-6-555 16,6-5 121-16,2-6 101 0</inkml:trace>
  <inkml:trace contextRef="#ctx0" brushRef="#br0" timeOffset="51137.21">60383 25046 32 0,'-13'0'216'0,"13"0"72"16,-8 0 21-16,8 0-4 0,-8-8-12 16,8 8-14-16,-12-2-14 0,9-7-14 15,-3 7-14-15,2-10-13 0,2 4-12 16,-4-4-14-16,6-1-14 0,0-10-14 0,0-7-11 16,8-11-10-16,5-3-8 0,3-32-10 15,11-6-8-15,2 4-6 0,10-9-10 16,38-62-7-16,-13 43-9 0,-9 29-4 15,-1 14-8-15,-2 5-6 0,8-3-6 0,-4 17-8 16,-7 9-7-16,-5 7-4 0,-5 12-4 16,-8 7-5-16,2 5-2 0,-4 8-4 0,4 10-1 15,-10 17-2-15,18 22-2 0,-14 13 0 16,-10 17-1-16,-9 5-2 0,-10 6 0 16,-4 3-2-16,-15 0-1 0,-8 2 1 0,8-4-2 15,-8-6 0-15,-6-14 1 0,0-2 1 16,6-7 1-16,-4-13-1 0,12-10 0 15,9-11 0-15,2-7 0 0,-1-5 2 0,3 0 0 16,6-7 0-16,-2-6 0 0,2 2-2 16,2-9-6-16,0 0-4 0,0 0-6 15,31-32-3-15,16-18-7 0,1-5-15 16,1-10-9-16,55-74-1 0,-5 2-4 0,-14-5 5 16,10 12 2-16,-44 32 1 0,-9 24 12 15,-9 21 13-15,-12 10 9 0,-7 11 5 0,-6 11 1 16,-1 8 0-16,-14 6-1 0,5 3-4 15,-10 8-2-15,-9 3-1 0,-2 17-2 16,-8 7 1-16,-12 14 0 0,-5 16-1 16,11-7 1-16,0 12-2 0,-4-8-4 0,8 4-26 15,12 8-32-15,9-12-21 0,3-5-30 16,9 0-33-16,15 20-38 0,10-2 42 0,12-1-705 16,4-12 141-16,9 3 116 0</inkml:trace>
  <inkml:trace contextRef="#ctx0" brushRef="#br0" timeOffset="51512.74">62237 25169 2822 0,'0'0'1182'16,"-29"-16"-682"-16,15 9-288 16,-1-2-132-16,1-3-54 0,5 7-24 0,-3-6-6 0,6 2 9 15,-3 2 11-15,3 3 8 0,4-5 4 0,-4 2 2 16,6 2 0-16,2-5-2 0,2-1-1 15,11 0-2-15,-1 0 3 0,7-1-2 16,-1 4-4-16,9-8-2 0,4 7 0 16,-4 1-3-16,-6-1-2 0,-2 9 0 0,6 0 2 15,-11 0 3-15,3 9 0 0,1-1 2 16,-7 6 3-16,-3 5 3 0,-4 4 4 0,-6 0 6 16,-6 7 4-16,-2 14 5 0,-25 22 3 15,2-3 2-15,-17 1-2 0,-1 2-3 16,-1-5-5-16,3-5-4 0,5-5-3 15,13-13-5-15,7-9-4 0,3 0-5 0,13-10-5 16,0 2-8-16,12-4-21 0,6-7-33 16,3 6-28-16,22 0-23 0,8-4-17 15,5-3-20-15,28 1-14 0,7-10-10 16,6-10-24-16,-4 5-48 0,-2-5 66 0,-7-2-593 16,-7-2 125-16,-12 2 106 0</inkml:trace>
  <inkml:trace contextRef="#ctx0" brushRef="#br0" timeOffset="51871.45">63163 23153 60 0,'8'-10'262'16,"5"-4"80"-16,1 2 21 0,1 7 1 15,5 5-11-15,1 5-14 0,16 11-17 16,17 28-20-16,0 18-22 0,-9 15-18 15,38 85-18-15,-21 16-23 0,-19 17-20 0,-10 4-19 16,-25-31-15-16,-8-27-16 0,-14 93-22 16,-42 68-32-16,15-110-35 0,0-7-35 0,-15-12-36 15,12-47-58-15,-30 24-46 0,16-51-105 16,2-23-503-16,0-12 120 0,-6-22 100 16</inkml:trace>
  <inkml:trace contextRef="#ctx0" brushRef="#br0" timeOffset="52310.51">59676 24338 61 0,'-4'1'274'0,"4"6"67"0,0-7-3 16,0 9-36-16,0-9-59 0,0 12-88 0,4-9-441 15,-4 6 48-15,0-9 39 16</inkml:trace>
  <inkml:trace contextRef="#ctx0" brushRef="#br0" timeOffset="52827.4">58378 20192 3187 0,'2'5'1534'0,"6"4"-784"0,-2 3-378 15,1-5-203-15,-7-2-137 0,8 4-107 16,2 11-27-16,1 1-19 0,3 5-27 15,5 5-36-15,-3 1-54 0,3-1 14 0,1 0-602 16,1-10 138-16,-13-8 115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5:08:02.3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9808 5707 171 0,'2'-22'304'0,"4"1"25"16,0 1-2-16,1 5-12 0,-7 0-21 0,0 8-25 16,2-3-25-16,-2 4-23 0,0 6-22 15,0 0-20-15,0 0-18 0,0 0-16 0,0 0-15 16,0 0-9-16,0 0-3 0,6 22-2 16,-6-7-3-16,6 1-4 0,0 11-5 15,2 10-5-15,-5 8-10 0,7 34-8 0,0 4-7 16,3 7-6-16,-7 10-7 0,8 4-5 15,-8-3-5-15,9 5-5 0,-9 1-4 16,4-1-3-16,1 2-4 0,3-5-3 0,-5-5-3 16,3-2-4-16,-2-2-2 0,3 0-1 15,5-3 1-15,-9 1 1 0,5-6 1 16,-2 1-1-16,-1-7 0 0,7-1 0 0,-11-17-3 16,7-13 0-16,-6-9-2 0,5-2-3 15,-5-3-2-15,4-8-2 0,-5-2 2 16,-3-4 2-16,0-4 4 0,4-2 8 0,-8-5 6 15,2 2 0-15,-2-2 0 0,0-5 1 16,4-1-8-16,-4-4-6 0,0 0-9 16,0 0-13-16,0 0-22 0,0 0-11 0,0 0-3 15,-6-19-3-15,6 7-2 0,0 2-5 16,-2-3-15-16,2 1-24 0,0-3-35 16,-10-6-92-16,8 4-20 0,0-3-505 0,-5-2 123 15,-3-4 102-15</inkml:trace>
  <inkml:trace contextRef="#ctx0" brushRef="#br0" timeOffset="902.11">10010 5527 140 0,'-6'-18'288'16,"-2"0"33"-16,-4 4 1 0,3-2-13 0,1 0-22 16,-2 7-26-16,8-3-25 0,-3 6-23 15,1 0-22-15,4 6-19 0,0-5-17 16,0 5-13-16,0 0-13 0,15 0-9 0,-15 0-9 16,23 1-7-16,-11 3-7 0,9-1-6 15,1-3-7-15,5 0-6 0,8 0-5 16,13-3-5-16,4-2-4 0,30-8-5 0,9-5-6 15,2-3-2-15,2 0-5 0,95-25-4 16,-10 5-3-16,-39 9-3 0,-27 6-3 0,-13 4-3 16,91-18-2-16,-56 11-3 0,-22 5-2 15,-8 11-3-15,88-19-1 0,-54 3-2 16,-28 12-2-16,-13 2-2 0,-2 3-1 16,5 2-2-16,-9 0-1 0,4-1 0 15,-12 1-1-15,-1 5-2 0,-1-4 0 0,-15 2 0 16,-12 2 0-16,-6 1-2 0,-3-1 0 15,-1 2-1-15,-5 0 0 0,-2 1-1 0,-4 2 0 16,-12 0-1-16,4-4 0 0,-6 8 1 16,-1-4 1-16,-3 0 4 0,1 2 3 0,3 4 3 15,-6-1 2-15,1 4 0 0,-1 2 1 16,3 4-1-16,-9 1 1 0,3 2 0 0,-4 2 0 16,5 5 2-16,-11 1-1 0,10 11 0 15,-4 1 1-15,-1 9 0 0,-1 4 0 16,8 26 1-16,-1 3-1 0,-7 6 0 15,8 7-1-15,-5-4 0 0,5 9-2 0,7-2-1 16,-7 10 0-16,27 82 0 0,-14-52 3 16,-2-31 2-16,6-12 1 0,-8 2-1 15,31 77 2-15,-11-48-2 0,-8-21-1 0,-8-12 0 16,4-2-3-16,0 4-1 0,0 0-3 16,-4-3-3-16,2-6-4 0,0-3-17 15,2-5-22-15,-8-8-29 0,-3-19-34 16,-3-3-33-16,-1-13-49 0,1-3 21 0,-3-9-611 15,-8-6 129-15,1-7 106 0</inkml:trace>
  <inkml:trace contextRef="#ctx0" brushRef="#br0" timeOffset="1548.23">9822 8380 22 0,'0'8'284'0,"0"-1"78"16,0-7 9-16,9 12-14 0,-3-7-23 16,14 11-29-16,3 2-27 0,10 3-31 0,-4 3-34 15,27 14-34-15,4-2-28 0,-8 1-23 16,10-5-18-16,0 2-12 0,2-2-12 15,4-6-11-15,2 1-9 0,7-6-6 0,-1-4-4 16,9-2-2-16,6-10-3 0,6-1-1 16,0-8-1-16,17-5 1 0,80-18 1 15,-6-5 1-15,-4-5 0 0,4-9 2 0,7 0 1 16,1-7-1-16,7 4-3 0,69-20-4 16,-84 23-4-16,7 3-4 0,-5-2-3 15,-50 13-5-15,-24 7-8 0,-23 8-10 0,-10 2-13 16,-19 8-30-16,-16 2-10 0,-13 5-15 15,-15 7-35-15,-5 2-119 0,-15 2-494 16,0 1 118-16,-8-7 97 0</inkml:trace>
  <inkml:trace contextRef="#ctx0" brushRef="#br0" timeOffset="2617.16">5163 7658 141 0,'0'-17'323'16,"-6"9"35"-16,-2 0-2 0,4 1-16 15,2 2-25-15,-5-2-28 0,7 2-29 16,0 5-27-16,-6-8-24 0,6 8-22 15,0 0-19-15,13-8-17 0,-7 8-15 0,2-1-13 16,7-5-11-16,-1 2-8 0,11-1-8 16,12-4-7-16,-2 1-6 0,13-3-3 0,-5 2-6 15,34 0-6-15,5-2-4 0,9-1-5 16,8 2-5-16,17-2-4 0,95-8-6 0,-8-6-2 16,-7-1-5-16,-2-4-3 0,-4 2-2 15,1-10-3-15,3-2-3 0,-4 2-3 16,-10-2-1-16,-40 9-3 0,-22 12-1 15,-25 3-2-15,4 2-3 0,-1 1-1 0,-12 10-2 16,-20-4 0-16,-10 4-1 0,-6 3-1 16,-17-6 1-16,2 4 2 0,-13 3 4 15,3-6 10-15,-2 3 7 0,-1 1 5 0,-3-2 1 16,-5-2-3-16,1 1-2 0,-7 0-2 16,2-6-5-16,-2 5-5 0,-3-8-6 15,3 2-4-15,-6 2-4 0,-6-2-3 16,-3-9-2-16,-3 3-3 0,-9-9 0 0,-2 5 1 15,-5-2 2-15,1 3 1 0,-2 3 3 16,4 2-2-16,0 1-2 0,11 3 0 0,-5-1-11 16,5 6-10-16,5-4-4 0,-3 6 4 15,12 2 0-15,-6-3 3 0,6 6-1 16,0 0 3-16,20-1 5 0,-20 1-2 0,33 1 3 16,-4 3 0-16,15-2 2 0,3-2 1 15,5 3-2-15,2 2 2 0,24 0 1 0,3 2 1 16,-5 3 2-16,-14-1-3 0,-12-1 3 15,-7 5 5-15,-7 0 9 0,-8 2 16 16,6 6 11-16,-14 3 8 0,-12 2 4 0,5 1 0 16,-13 2-1-16,-10 16-5 0,-7 30-6 15,3-4-13-15,-7-1-33 0,0-6-80 16,7-13-82-16,5-14-15 0,3-10-623 16,12-18 135-16,-3-12 112 0</inkml:trace>
  <inkml:trace contextRef="#ctx0" brushRef="#br0" timeOffset="3489.75">5862 6116 204 0,'-23'4'316'0,"-8"-4"28"16,8-4 1-16,3-5-16 0,-3-2-22 15,-10-2-25-15,12-12-27 0,-1-2-24 16,9-4-23-16,-1-6-21 0,1-3-19 0,7-3-16 16,4-2-16-16,2-4-13 0,6 0-14 15,9-29-11-15,5 4-10 0,3 1-8 0,10 2-8 16,9 1-7-16,1 7-6 0,7-1-5 16,5 14-5-16,7 6-4 0,0 13-5 15,7 12-2-15,-12 14-1 0,-1 8 0 16,15 14-2-16,-3 13-2 0,2 7-3 0,-6 11-2 15,-2 9-1-15,-10 1-4 0,2 9-4 16,-13 2-3-16,-6-2-4 0,-2-1-2 16,-14 0-1-16,-1-17 0 0,-11-8 2 0,1-5 4 15,-8-7 3-15,0-6 4 0,0-1 3 16,-2-5 3-16,-9-4 2 0,9-2 0 0,-4-5-1 16,4-1-2-16,-8-5-3 0,10 0-3 15,0 0-4-15,-17-5-3 0,11-1-2 16,-2-4-1-16,2 1-3 0,3-3-2 15,-3-3-3-15,0-11-4 0,6 9-5 0,0-9 1 16,6-5 0-16,0-15-2 0,11-21 2 16,6-10 0-16,8-1-2 0,-2-1 3 15,6-8 3-15,6 6-3 0,29-70 4 0,-14 51 2 16,-6 25 1-16,-15 13 3 0,6 5 4 16,-14 15 1-16,-4 11 0 0,-9 5 4 15,5 9 6-15,-13 2 2 0,-4 6-1 16,-2 6-3-16,0 3-1 0,0 0-1 15,-29 40 5-15,-6 17 6 0,-6 10 8 0,2 7 3 16,-3 8 3-16,11 0 2 0,-2 6-1 0,10-3-3 16,5-2-2-16,10-5-1 0,14-12 1 15,-4-13-1-15,29 8-3 0,4-7-5 0,23-14-15 16,27-15-53-16,24-24-98 0,212-47-15 16,22-60-746-16,6-62 150 0,-14-52 125 15</inkml:trace>
  <inkml:trace contextRef="#ctx0" brushRef="#br0" timeOffset="5899.94">14144 6053 153 0,'-6'9'295'0,"0"-2"37"0,-6-2 2 0,5-4-17 16,3 7-28-16,-6-2-34 0,6-4-31 15,-2 3-25-15,-1-1-21 0,1 1-20 0,6-5-15 16,-6 6-12-16,4-2-9 0,2-4-7 15,-6 8-6-15,6-5-4 0,0-3-6 0,0 0-6 16,0 0-4-16,6 10-3 0,2-9-5 16,-6 3-3-16,11 2-7 0,7 0-5 15,3-2-5-15,18 3-5 0,7-2-4 16,2 3-2-16,34-7-2 0,5-1-3 16,10-1-2-16,7-8-3 0,107-15-3 0,-17-13-3 15,0-7-2-15,-7-2-4 0,-8-3-3 16,-42 8-3-16,-34 8-2 0,-14 7-1 0,0 6-2 15,-8-1-2-15,-13 6-1 0,-12 6 3 16,-15 2 4-16,-3 2 5 0,-5 0 3 16,-14 5 2-16,-1 0-3 0,1-4-1 0,0 4-2 15,-11 0-3-15,8 0-3 0,-5 0 0 16,1 0 0-16,1 0-1 0,-1 0-1 16,-1 0 0-16,1-3-1 0,1-1-1 0,-7 3 2 15,4-4-1-15,-3-3 0 0,-3 0-3 16,0-2 0-16,-6 0 0 0,0-2-5 15,0-6 0-15,-12-3-2 0,3 1 2 0,-11-4 3 16,-1-1 1-16,-4 0-1 0,0-2 0 16,1 9-1-16,1-3 0 0,2 0 0 15,-2 1-1-15,3-1 1 0,1 6 0 0,9-2 2 16,-11 1 0-16,9 1 0 0,-3 1 0 16,1 2-1-16,1-4 0 0,5 6-3 15,-4-1-2-15,3 0-2 0,3 1 0 16,0 5-2-16,4-3-2 0,-4 4-1 0,6-5 0 15,-6 3-3-15,6 0 1 0,0-3 1 16,0 3 0-16,6 1-3 0,0-3 5 0,-4 5-1 16,10-2-1-16,-5 0 2 0,9-3-2 15,5 3 2-15,6-1-3 0,-5 4 1 16,18-4-2-16,1 1 4 0,2 1 0 16,1 4-1-16,10-4-3 0,-3 8 4 0,3 0 0 15,31 1-3-15,-3 3 1 0,-9 1 2 16,-3 6-3-16,2 1 0 0,-14-5 3 0,6 10 0 15,-8-5-1-15,-10-1-2 0,-7 1 2 16,0-5-1-16,-4 10 2 0,-6-11 0 16,4 11 2-16,-12-3 5 0,0 0 7 0,-11-1 6 15,0 3 4-15,-5 4 3 16,-1 4 1-16,-8-1-3 0,-1 12-3 0,-11 1-1 16,-1-1-2-16,-12 22-2 0,-6-10-13 0,-4 2-51 15,8-4-56-15,-10 2-63 0,-1-7-81 16,13-9 6-16,5-4-565 0,1-15 134 15,8-11 112-15</inkml:trace>
  <inkml:trace contextRef="#ctx0" brushRef="#br0" timeOffset="7150.68">14570 2782 15 0,'-20'-23'218'0,"1"2"70"15,2 0 18-15,5 7-4 0,-2 1-14 16,5 0-20-16,-3 0-24 0,4 6-25 16,-3-1-21-16,9 0-21 0,-6 0-18 0,8 3-15 15,-10 1-12-15,7-2-7 0,3 6-1 16,0 0-4-16,0 0-5 0,0 0-4 15,13 36-5-15,-5-9-6 0,5 15-8 0,7 26-7 16,1 12-7-16,2 7-7 0,-1 3-9 16,5 6-7-16,27 85-6 0,-31-55-5 15,-1-25-5-15,-1-13-3 0,4-3-2 0,-4-2-3 16,-5-4-3-16,3-6-3 0,-3-4-3 16,3-18-2-16,-11-4-2 0,5-14-2 0,-11-7-1 15,4-1 0-15,0-4-1 0,2-5 3 16,-2 0 7-16,-6-1 8 0,3-7 2 15,1 1 1-15,4-4-2 0,-8-5-3 16,0 0-2-16,0 0-4 0,16-17-4 0,-9-3-3 16,7-12-3-16,-3-7 0 0,3-3-2 15,-4-2-3-15,3 2-1 0,5 0 0 0,-7-3 2 16,1 5 0-16,5 0 0 0,-5 8-2 16,0-3-2-16,3 7 0 0,-1 2-1 15,-1 5-1-15,-3-1-1 0,7 8-2 16,-3-3 0-16,1 2 0 0,-1 4 2 0,3 1 3 15,3 1 3-15,5 2 1 0,4 7 4 16,-6 0-1-16,18 11 1 0,7-2-2 0,-7 2 1 16,23 15 1-16,-2 3 0 0,-4 0-3 15,2 8 2-15,-9 0 1 0,3 2 3 16,-12 0 1-16,1 2 0 0,-8-8-3 16,-6 0 0-16,0-3-2 0,4 21 1 0,0-13-7 15,-4-5-34-15,-6-3-52 0,4 2-63 16,20 10-10-16,-5-11-667 0,-5-18 137 15,4-16 114-15</inkml:trace>
  <inkml:trace contextRef="#ctx0" brushRef="#br0" timeOffset="10900.28">17714 4601 211 0,'-4'-12'303'0,"2"2"28"0,2-2 1 16,0 3-17-16,0-1-25 0,-6 1-25 15,12 4-26-15,-6-2-24 0,0 7-21 16,6-1-19-16,-6 1-15 0,17 17-13 16,-5 0-11-16,15 18-11 0,2 33-9 0,4 11-7 15,31 85-6-15,-8 4-5 0,-5 5-7 16,5 9-7-16,-4 3-8 0,-2 7-6 0,-7-2-5 16,4 4-7-16,-5-9-7 0,-11-49-6 15,-6-24-7-15,-3-18-4 0,-1-3-3 16,0-6-4-16,-1-13-2 0,-3-3-3 15,2-23-3-15,-11-10 6 0,4-8 4 0,-10-13 3 16,2-5-3-16,-2-13-6 0,-2 3-11 16,3-34-12-16,-3-11-19 0,0-44-9 0,0-19-6 15,0-119 2-15,10 1-1 0,-10-2 4 16,2 4 5-16,2 54 7 0,-8 30 18 16,2 21 10-16,-4 8 12 0,-9 7 7 15,-3 10 3-15,-9 15-4 0,-10 9-12 16,-7 14-10-16,-10 6-10 0,-4 14-12 0,-12 7 1 15,0 8 2-15,-7 4 1 0,-3 5 2 16,3 2 3-16,5-4 6 0,10 7 5 0,12-4 9 16,9 2 7-16,6-2 6 0,0 2 6 15,10 2 6-15,-4-4 4 0,13 6-1 0,1 0-2 16,-6 1-7-16,9-1-6 0,4 1-3 16,-5 1-4-16,13 3-3 0,-8-1 0 15,8 1-3-15,0 0-1 0,0 0-1 16,0 0-2-16,0 0-1 0,56 4-1 0,-27 0 0 15,18 1 0-15,9-1 0 0,31-8-1 16,10 3 3-16,13-10-3 0,100-10 0 0,-9-10 0 16,-5 0-1-16,-6-6 0 0,-1 5 1 15,-1-9-3-15,-42 19-1 0,-26 1 1 0,77-11-1 16,-57 7-1-16,-24 10-1 0,-13 3 0 16,-3 2 0-16,-1-3 0 0,-2 5-3 15,-6 3-1-15,0-5 3 0,-6 4 0 16,-3 3-2-16,-14 1 2 0,-12-4-2 0,-4 6 0 15,2-4 1-15,1 4 1 0,-3 0 0 16,4 0 0-16,4 0 0 0,-8 0 0 16,3 0 1-16,-1 4-4 0,-4-3 2 0,-7 6-2 15,3-2-2-15,-9 9 3 0,2-4 0 16,-4 7 2-16,-6 2 0 0,-2 2 1 16,2 4 1-16,-8 3-1 0,-1 0 1 0,1 5 0 15,0 6 0-15,-1-2 1 0,-1 28 1 16,6 6 0-16,-11 4 0 0,1 5 0 15,-1 8-1-15,-1 5 2 0,-1 6 0 0,-2 7 1 16,-1 4 0-16,15 95-1 0,-7-54 1 16,1-28-1-16,3-16 0 0,23 83-1 15,-5-61 0-15,-4-23 1 0,-6-22 1 0,8 2 2 16,4-5 2-16,1-2 0 0,1-6 1 16,3-7 3-16,3 0 1 0,-7-8-1 15,1-1-1-15,-6-4 0 0,-4-17-2 16,-6 2 0-16,0-12-1 0,-6 0-1 0,-1-3 1 15,-5-3-3-15,-1-3 0 0,1-1 1 16,-3-3 0-16,-1 3 0 0,-3-4-1 0,4 1 2 16,-4 0-1-16,3-1-1 0,-5-3 0 15,-2 0-2-15,0 2 1 0,-4 1-1 16,-4-3 3-16,-4 12-2 0,-7-5-1 16,-11 9 1-16,-22 11-2 0,-4 2 0 0,-10-11 0 15,-2 4 2-15,-12-8 2 0,-3 2 4 16,-3-9 3-16,-3 10 2 0,-4-6 2 0,-2-8 1 15,-2 4-2-15,-2-7-2 0,-2 0-2 16,-2-6-3-16,-5 1 0 0,-1-4-1 16,-3-7-1-16,-14 3-1 0,-95-5 0 15,62 1-1-15,21 3-2 0,16 5 0 0,-103 0 1 16,64 8 0-16,29-4-1 0,22 5-1 16,-1-1 0-16,1 6-5 0,3 1-14 0,4 2-18 15,4-3-35-15,12 4-48 0,13 3-59 16,14-7 35-16,15-2-733 0,12-6 146 15,8-6 120-15</inkml:trace>
  <inkml:trace contextRef="#ctx0" brushRef="#br0" timeOffset="12814.48">22253 5618 178 0,'2'5'301'0,"-2"-5"32"0,0 0-4 15,0 0-17-15,27-10-25 0,-17 6-25 16,15 2-24-16,2-4-24 0,14 2-21 0,9-2-19 16,-4 3-16-16,36-3-17 0,3 0-12 15,4 0-12-15,8 1-11 0,2-4-12 16,7 2-9-16,3-3-8 0,3 5-7 0,-1-6-8 15,1 0-5-15,0 6-6 0,-7-6-6 16,0 4-4-16,-7 0-4 0,-5 6-4 16,-9-6-4-16,-1 3-2 0,-19 3-3 0,-10-3-3 15,-11 4-1-15,-3-4-2 0,-14 4 0 16,3 0 4-16,-8 0 8 0,0-1 4 16,-11 1-1-16,0-4-3 0,-5 2-5 0,-1-3-5 15,-4-3-3-15,0 8-3 0,-15-13-2 16,1-3 0-16,-19-2 1 0,0-1 1 15,-19-16 3-15,-4 3 5 0,0-1 5 0,-4-3 4 16,7 7 0-16,-3-8-1 0,2 9-1 16,11 2-2-16,1 2-1 0,13 7-4 15,2 0-2-15,-1 1-1 0,7 4-5 0,6 4-8 16,-1-1-18-16,6 2-9 0,-1-2 0 16,9 4 5-16,2-3 0 0,0 1 1 15,6 1 5-15,11-1-3 0,1-4 3 0,5 2 1 16,16 1 0-16,5-4 1 0,3 5 1 15,30-7 0-15,-1 7 2 0,3 1-2 16,6 2 1-16,-3 0 0 0,1 12 0 0,0-7 3 16,-5 10-2-16,-1 4 2 0,-1 1-2 15,-6 4 4-15,-7 1 2 0,-4 10 2 0,-7-9 4 16,-21 4 4-16,2 1 4 0,-6 4 3 16,-6 0 3-16,-1 6 3 0,-5 5 1 0,-1 2 0 15,-5 6 0-15,-3-1-2 0,-4 4-2 16,2 4-1-16,-4-5-7 0,0 1-13 15,-4 0-36-15,2-3-26 0,-4 2-32 16,4-7-45-16,-5 1 8 0,-3-6-611 0,6-6 124 16,-11-9 103-16</inkml:trace>
  <inkml:trace contextRef="#ctx0" brushRef="#br0" timeOffset="13638.07">25211 3238 239 0,'-23'-44'313'0,"3"3"17"0,1 10-7 16,5 0-15-16,3 9-22 0,-3 1-29 16,8 2-27-16,-5 6-25 0,7 0-21 0,0 5-19 15,2-2-17-15,2 5-15 0,-6 1-13 16,6 4-11-16,0 0-8 15,0 0-5-15,0 0-5 0,6 24-5 0,-4-3-5 16,2 7-6-16,0 14-6 0,7 3-5 0,-5 4-6 16,10 29-6-16,3-5-5 0,4 1-6 15,-3-7-3-15,7-4-5 0,-4-11-4 0,0-15-4 16,1 0-1-16,-3-12-3 0,6 0 1 16,-4-4 1-16,-1-6-1 0,-1-10-1 15,4-1 0-15,-6-8 0 0,12-1-2 16,0-13-1-16,18-18-1 0,-3-11-2 0,-11-7-2 15,0-8 0-15,-4-9 1 0,2 1 1 16,-6-8 3-16,-6 4 6 0,-1 0 10 0,-9 16 10 16,-1 10 6-16,-4 12-3 0,-2 6-7 15,0 5-9-15,3 4-11 0,-7 8-13 16,0-3-6-16,0 6-7 0,0 5-2 16,0 2 0-16,0 3 0 0,0 0-1 0,0 0 1 15,-7 29 2-15,7 2 1 0,-4 11-2 16,4 10 4-16,0 33 0 0,-2 3-1 15,4 8 2-15,2 8 0 0,5 1 1 16,3 5 1-16,17 85-2 0,0-57 2 0,4-19 0 16,-6-23 0-16,29 86 1 0,-17-52 0 15,0-25-1-15,-4-20 3 0,-2 3-1 0,-2-3 0 16,-2-7 1-16,-4-4 2 0,-4-7 3 16,-13-14 5-16,-2-11 8 0,-6 0 4 15,0-6 3-15,-8-8 3 0,-9 7 2 16,7-4 2-16,-15-9 0 0,1 1 2 15,-1-7-2-15,-2-7 1 0,4-5 5 0,0-4 7 16,-6-4 3-16,-4-8 2 0,4-6-4 16,0-5-4-16,5-8-6 0,1-32-13 15,2-12-20-15,17-7-49 0,10-5-43 0,13-10-38 16,28-86-38-16,13 9-85 16,21-4-574-16,39-54 138 0,-35 65 113 15</inkml:trace>
  <inkml:trace contextRef="#ctx0" brushRef="#br0" timeOffset="15323.85">12412 9335 185 0,'11'0'307'0,"1"-4"36"16,-6 3-1-16,7-7-16 0,-11 5-22 15,4-2-25-15,0 0-24 0,-2-3-25 16,0 0-21-16,-2-7-20 0,5-6-17 0,-3-1-13 16,-4-9-8-16,4-4-9 0,-8-9-8 15,0-7-7-15,-5-27-5 0,-5-2-7 16,-1 6-4-16,1 2-4 0,-7 2-4 0,1 4-4 15,-1 23-5-15,2 1-9 0,3 10-8 16,-3 11-10-16,5 7-8 0,-1 6-8 16,1 4-6-16,-5 8-5 0,3 8-5 15,-9 14-4-15,-6 23-4 0,-4 13-3 0,6 8-2 16,-2 11-2-16,8 6-3 0,2 7 2 16,7 3-2-16,-5 2 1 0,9 6 1 15,4-6-3-15,6 3 0 0,6-2-1 0,-6-1-1 16,10 0 0-16,9-5 0 0,-7 0-1 15,9-7 1-15,-7 1 0 0,13-3-2 0,-16-4-4 16,7-7-8-16,-1-6-26 0,-5-11-21 16,-6-14-21-16,3-4-24 0,-7-4-15 15,2-3-8-15,-4-5 2 0,-4 3-1 16,0-2 0-16,-3 1-3 0,1-4-1 16,-2 2-17-16,2-5-24 0,-9 9-38 0,3-5-42 15,-1-9 98-15,-1 4-78 0,6-10-41 16,-11 2-8-16,3-5 18 0,-5-3 60 0,-2 3 21 15,-2-8 234-15,-6 0 43 0,-4-8 22 16,-12 0 5-16,-1-4-1 0,-16-9 3 16,0-2 3-16,2-7 3 0,6 1-1 15,15 4-5-15,-1-1-5 0,14 0-4 0,-6 4-3 16,12 1-2-16,-5-3-4 0,6 3-6 16,7 4-10-16,5-3-8 0,3-2-8 0,6 1-10 15,6-5-7-15,9-7-5 0,20-22-7 16,8 2-5-16,13-1-4 0,4 1-5 15,4 1-10-15,0 10-18 0,11-3-32 0,-3 3-50 16,11 3-32-16,-5 7-32 0,3 1-57 16,4 5 10-16,-1 2-533 0,-7 2 118 15,-5 0 99-15</inkml:trace>
  <inkml:trace contextRef="#ctx0" brushRef="#br0" timeOffset="15579.79">12931 9964 192 0,'41'5'281'0,"-8"-5"37"0,-2 0-7 0,-2 0-22 15,11-4-25-15,-3-5-27 0,2 1-28 16,-4 5-27-16,-6-7-24 0,-2 5-19 16,2-1-16-16,-8-3-13 0,-1 6-10 0,1-6-6 15,0 8-1-15,-5-3 3 0,-3-2 5 16,1 4 7-16,-6-6 5 0,5 8 6 16,-5 0 5-16,4 8 2 0,-3-6-1 0,5 9-1 15,5 9-6-15,1 12-6 0,1 5-6 16,2 29-8-16,6 5-6 0,-2 12-5 0,0 10-8 15,2-1-5-15,-3 2-6 0,1 5-14 16,19 82-20-16,-13-53-29 0,-6-24-81 16,-5-14-98-16,7 3-629 0,4-14 134 15,3-16 111-15</inkml:trace>
  <inkml:trace contextRef="#ctx0" brushRef="#br0" timeOffset="16519">21451 8664 20 0,'15'0'178'0,"-3"0"66"0,-2 0 18 15,5 0-4-15,-3 0-12 0,1-4-14 16,-5 4-13-16,4 0-12 0,-12 0-9 16,21 0-6-16,-15-1-4 0,2 1-4 0,-1-4-8 15,-7 4-8-15,14-8-10 0,-8 5-9 16,-4-7-9-16,0 4-7 0,-2-8-6 16,5 2-8-16,-10-10-8 0,3-2-5 0,-10-15-11 15,2 8-7 1,-5-9-7-16,-5 2-8 0,-7-16-6 0,-13 1-8 0,3 4-5 15,-6 5-5-15,3 12-5 0,3 9-3 0,4 4-4 16,-4 5-5-16,-2 3-3 0,2 9-3 16,1 2-5-16,-5 2-3 0,0 9-3 15,-1 9-1-15,-18 7-2 0,7 9-1 0,-1 5-1 16,6 7-2-16,5-1 0 0,8 9 1 16,6 3 2-16,-4 4 0 0,10 8 2 15,9 9 0-15,3 5 1 0,9 4 0 16,2 8-1-16,9 5 2 0,9-2-2 15,5 2-1-15,33 65 0 0,-13-42 0 0,-2-36 0 16,1-9 1-16,5-2 1 0,1-10 1 16,-3 6 0-16,1-8 0 0,-3-12-2 15,-6 5 1-15,3-8-1 0,-13-15-6 0,-7-4-10 16,-3-6-27-16,-5-5-20 0,-2-4-22 0,-3 2-36 16,-3-6-49-16,-4 0 17 15,-4-2-634-15,2-5 129 0,-5-3 107 0</inkml:trace>
  <inkml:trace contextRef="#ctx0" brushRef="#br0" timeOffset="16844.38">20089 9981 262 0,'-29'-26'405'0,"-4"-1"13"0,6 1-17 15,4 1-26-15,-1 5-32 0,5 2-43 0,0 3-38 16,11 4-30-16,2 0-25 0,6 1-21 16,6 1-19-16,9-3-16 0,11-8-14 15,10-2-9-15,30-18-6 0,8-4-6 16,79-40-3-16,-41 27-4 0,-19 10-7 16,-19 6-9-16,5 2-8 0,-3 8-9 15,-6 4-15-15,1 4-19 0,-7 4-22 0,-10 3-27 16,-7 3-44-1,-3 8-28-15,-3-1-32 0,-4 6-48 16,2 0-7-16,-10 0-558 0,15 6 121 0,-5-6 100 16</inkml:trace>
  <inkml:trace contextRef="#ctx0" brushRef="#br0" timeOffset="17240.16">21918 9367 263 0,'7'0'396'0,"-7"0"12"0,0 0-18 0,0 0-26 0,4-10-30 0,-4 10-34 16,0 0-29-16,0 0-35 0,0 0-40 15,10-2-32-15,-10 2-24 0,8 0-20 0,-8 0-14 16,13 0-11-16,-5 0-9 0,4-3-8 16,3 3-5-16,5-6-4 0,9 6-5 15,13-5-5-15,-7-1-5 0,6 2-5 16,-4 4-4-16,-4 0-4 0,3 0-1 15,-12 4 2-15,16 7 4 0,-7 5 1 0,-4-1 1 16,-2 6-1 0,-5 11-1-16,-1-1-1 0,-9 3-3 0,-7 6-2 0,-1-6-2 15,-8 11-1-15,-1-3-2 0,-7 6-2 16,4-1-1-16,-11 20-2 0,3-8 1 0,3-12 0 16,1-7-1-16,1-3 2 0,5-8 4 0,0-1 7 15,6-10 10-15,-4 9 9 0,4-3 7 16,4-2 4-16,4-2-1 0,7-7 0 15,10 12-2-15,4-8-5 0,8-2-2 16,4-2-5-16,7-7-4 0,1 1-5 16,24 5-6-16,-7-5-7 0,-10-2-15 0,-5-3-27 15,3-2-65-15,-2 9-59 0,-5-4-77 0,7 1 14 16,-11 1-725-16,-8-3 153 0,-6-8 128 16</inkml:trace>
  <inkml:trace contextRef="#ctx0" brushRef="#br0" timeOffset="19364.68">3754 13620 1 0,'-15'-48'81'16,"15"0"93"-16,0-6 70 0,0-5 49 0,0 5 12 15,0-25-11-15,0 6-16 16,0 10-15-16,0 10-14 0,0-1-17 0,0 0-19 16,0 1-21-16,-6 0-18 0,6 2-16 15,-2 3-12-15,2 6-11 0,-4-3-10 0,2 11-6 16,2 7-8-16,0 1-11 0,-4 5-10 16,4 6-10-16,0-1-5 0,0 15-4 0,0 1-2 15,0 0-3-15,4 21-3 0,-2 11-4 16,2 22-4-16,-2 41-4 0,-4 16-3 15,10 112-4-15,-8 2-2 0,0-5-4 0,-6 1-3 16,6-56-3-16,-2-16-4 0,10 66-2 16,-8-56-3-16,2-39 0 0,11-21-3 15,-7-5-3-15,8-10-2 0,1-8-1 0,-3-15 0 16,3-20 4-16,-1-3 6 0,5-13 4 16,-3-4 4-16,5-9 1 0,0-7-1 0,-1-5-2 15,3-9-3-15,18-8-3 0,13-19-1 16,-4-3-3-16,6-14-2 0,-9-1-2 15,-1 0-2-15,7-5-1 0,-11 4-1 16,1-3 0-16,-8 1-3 0,6 1 0 0,-12 5 4 16,-2 9 4-16,-6 10 5 0,-7 8 1 15,1 3 1-15,-7 8-2 0,5-3-1 16,-7 6-3-16,6 4-2 0,-10-2 4 0,7 8 4 16,3 0 3-16,-4 8 3 0,7 5 2 15,12 11-3-15,-7 8-3 0,15 21-2 16,7 6-2-16,-7-1-2 0,2 8-2 0,-4-11-2 15,2 11-1-15,4-7-1 0,-14 3-3 16,10-1-6-16,-1-3-17 0,-12 0-25 0,3-14-18 16,2-2-17-16,-11-10-13 0,11 7-9 15,-6-7-13-15,20 17-12 0,-6-17-9 16,9 10-8-16,5-5-12 0,-7-8-57 0,-1-9 18 16,-6-8-564-16,7-2 125 0,-1 1 105 15</inkml:trace>
  <inkml:trace contextRef="#ctx0" brushRef="#br0" timeOffset="19709.62">6296 14513 35 0,'-8'8'327'0,"8"-8"69"0,-15 0-4 0,5 0-16 15,10 0-24-15,-10 0-30 0,10 0-31 16,0 0-29-16,-13 0-25 0,13 0-20 16,0 0-21-16,0 0-16 0,21 6-14 0,-9-6-13 15,17 0-10-15,-2 0-11 0,23-6-11 16,22-7-9-16,11-8-11 0,-1-2-8 15,1-3-9-15,2 0-9 0,-7-1-10 16,5 1-17-16,-9 5-21 0,-9-4-27 16,-10 18-58-16,-5-1-43 0,-15 3-39 0,0 3 10 15,-6 2-616-15,-2 2 124 0,-12-2 104 16</inkml:trace>
  <inkml:trace contextRef="#ctx0" brushRef="#br0" timeOffset="19942.62">6860 14973 3464 0,'-20'8'1530'15,"1"-8"-870"-15,9 0-368 0,-3 0-166 16,5 0-82-16,8 0-36 0,0 0-23 0,0 0-6 16,0 0-15-16,0 0-16 0,0 0-12 15,50 0 0-15,-7-3 3 0,11-2 2 16,31-7-6-16,-3-1-9 0,3 2-8 0,2-5-15 15,6-1-13-15,-8-3-11 0,1 4-11 16,3 1-20-16,-6-2-67 0,-2 1 0 16,-1 6-529-16,-10-6 125 0,1 1 104 15</inkml:trace>
  <inkml:trace contextRef="#ctx0" brushRef="#br0" timeOffset="20442.8">9878 13558 266 0,'2'-41'384'15,"-4"-12"9"-15,-16-22-14 0,1-12-24 0,-6 11-30 16,-4-3-30-16,-14 0-27 0,2 2-27 16,-3 2-25-16,-1 1-21 0,0 8-20 15,-1 3-15-15,-7 5-10 0,5 5-10 0,-1 1-10 16,-3 15-11-16,9 11-13 0,-1 7-11 15,7 6-7-15,0 13-9 0,-8 6-5 0,3 8-1 16,-16 19-2-16,7 9-5 0,5 20-3 16,-1 7-5-16,8 15-3 0,2 8-2 15,-15 81-1-15,21-44 0 0,17-23 2 16,3-8 0-16,3 1-1 0,8 1 0 0,11 7-3 16,-5 0-2-16,11 1-5 0,-3-1-3 15,32 83-3-15,-15-58-4 0,-8-28-2 16,1-25-5-16,7 4-12 0,-4-8-14 0,7-2-33 15,-8-7-24-15,8-6-25 0,-10-22-27 16,-5-1-38-16,0-12-48 0,-7-4 37 0,-1-9-665 16,-5-5 138-16,-8 1 114 0</inkml:trace>
  <inkml:trace contextRef="#ctx0" brushRef="#br0" timeOffset="20708.73">8547 14889 88 0,'-37'-5'257'0,"4"1"61"0,10-1 12 16,-6 3-8-16,8-3-13 0,1 0-16 16,-1 1-17-16,0 3-20 0,7-4-18 0,6 5-13 15,-5-6-6-15,7 1-2 0,6 5-4 16,0-4-3-16,8-3-4 0,11-4-8 15,14-3-10-15,2-4-16 0,37-10-15 16,13-5-15-16,6 1-16 0,89-26-19 0,-13 1-27 16,-38 14-34-16,42-10-46 0,-45 8-116 15,44-19-122-15,-44 27-569 0,-23 6 135 16,-26-1 112-16</inkml:trace>
  <inkml:trace contextRef="#ctx0" brushRef="#br0" timeOffset="22708.83">10533 15062 202 0,'-10'5'323'0,"10"-5"37"0,-10 0-3 15,10 0-19-15,0 0-27 0,0 0-28 16,0 0-28-16,-19-10-24 0,19 10-22 0,6-5-20 16,-6 5-19-16,6-17-16 0,9-4-16 15,-3 0-12-15,9-11-10 0,8-22-10 16,6 0-10-16,-8-5-8 0,8-1-7 0,-12 7-5 15,0 5-4-15,-3 7-1 0,-1 8-2 16,-5 1-2-16,-1 10-5 0,-5 1-3 16,0 1-8-16,5 4-4 0,-11 6-7 15,4-6-5-15,0 11-5 0,0 0-1 0,3 0 1 16,-7 4-2-16,-2 1 0 0,18 0 1 16,-16 6-1-16,9 1 1 0,-1 5-2 0,9 8 0 15,-5 10-1-15,3 2-1 0,-1 0-3 16,-1 3-3-16,-1 1-1 0,1-4 0 15,1 6-2-15,3-2-1 0,-5-4-1 16,-1 2-6-16,1 3-20 0,1-4-37 0,-3-2-34 16,-2 1-36-16,9 0-41 0,-5 1 15 15,1-5-635-15,-1-2 130 0,5-9 108 0</inkml:trace>
  <inkml:trace contextRef="#ctx0" brushRef="#br0" timeOffset="24024.08">12679 13063 156 0,'6'-20'299'0,"-4"0"41"0,-2 7 2 16,4-6-16-16,-4 9-26 0,0 4-30 16,0-4-29-16,-4 4-26 0,2 0-21 15,2 6-20-15,-10-5-16 0,1 5-13 0,9 0-7 16,-20 17-4-16,3-1-3 0,-10 6-4 15,-14 25-3-15,-2 8-4 0,-3 9-2 16,-3 0-5-16,-1 5-5 0,-29 80-6 0,19-38-7 16,17-15-8-16,8-3-7 15,-17 72-4-15,11-37-8 0,10-27-7 0,10-8-7 16,11-4-4-16,-2 6-5 0,5 0-4 16,7-6-6-16,7 6-11 0,5-3-15 0,9-5-29 15,-1 2-38-15,9-6-34 0,6-8-57 16,7-7 3-16,1-7-627 0,0-13 129 0,-3-17 107 15</inkml:trace>
  <inkml:trace contextRef="#ctx0" brushRef="#br0" timeOffset="24743.66">13301 14438 189 0,'-21'5'298'0,"1"0"33"16,-1-5 0-16,5-5-13 0,-5 0-18 0,6-11-17 15,1 1-15-15,1-6-18 0,5-6-17 0,2-9-16 16,6-7-16-16,6 1-14 0,9-32-13 16,7 3-15-16,5 1-14 0,2 4-12 0,6 2-13 15,5 8-12-15,-5 7-12 16,4 4-10-16,0 13-8 0,-4 11-8 0,-6 8-6 16,11 3-6-16,-5 7-5 0,8 6-4 15,-8 8-3-15,27 22-7 0,-6 12-5 16,-6 8-6-16,-9 10-2 0,-4 15-4 0,-10-5-2 15,-6 9-2-15,-3-4-1 0,-13 0-2 16,1-16 0-16,4-10-1 0,-10-10-2 0,0-8-1 16,2-1 0-16,-2-9 0 0,0-5 1 15,0 2 3-15,0-3 1 0,2-5 0 16,-2-7-4-16,0 1-4 0,0-7-6 16,0 0-3-16,0 0-7 0,11-24-2 0,-7 4 3 15,6-20-2-15,5-4 2 0,5-23-1 16,1-7 2-16,2-4 0 0,-1 5-1 0,5-1 5 15,-2 4-2-15,4-1 4 0,-8 13 7 16,1 9 5-16,-9 8 7 0,-5 8 6 16,-2 9 3-16,0 3 0 0,-3 1-1 0,3 8-3 15,-6 2 0-15,2-2-7 0,2 4-4 16,-4 3-1-16,0 5-1 0,0 0-1 16,0 0 0-16,-4 35 3 0,2-4-3 0,-4 15-2 15,-7 29-1-15,3 11-1 0,-3 8-1 16,5 0-1-16,-4-6-1 0,3 5-2 15,9-13 0-15,0-15-1 0,0-8-1 16,9-12 1-16,3-8 0 0,9-3 1 0,8 0 1 16,4-11-6-16,2-3-14 0,10-8-13 15,3-12-14-15,6 0-15 0,26-18-21 16,9-8-26-16,0-6-32 0,-4-6-50 0,-2-3 13 16,-5 0-595-16,-6-1 129 0,-10-2 107 15</inkml:trace>
  <inkml:trace contextRef="#ctx0" brushRef="#br0" timeOffset="25089.9">14574 13003 193 0,'-4'-34'337'16,"-2"0"25"-16,6 6-13 0,2 3-25 16,6 0-26-16,11-3-28 0,14 3-27 0,-4 7-25 15,8-3-23-15,11 16-18 0,30-4-17 16,-3 2-15-16,7 17-4 0,9 1-3 16,2 16-4-16,81 23-7 0,-48 3-6 0,23 33-7 15,-40-23-8-15,9 56-7 0,-19 1-7 16,-30-24-7-16,-28-2-5 0,-12-5-8 0,-8 16-6 15,-11-1-7-15,-6 9-8 0,-12 2-7 16,-17 87-10-16,-4-63-9 0,2-36-11 16,4-20-19-16,3-10-47 0,-7-14-60 15,12-18-114-15,7-18-521 0,0-11 124 0,2-12 105 16</inkml:trace>
  <inkml:trace contextRef="#ctx0" brushRef="#br0" timeOffset="25493.75">16947 13872 3098 0,'2'6'1429'15,"-2"-6"-784"-15,11 0-361 0,-11 0-175 0,8 0-83 16,-8 0-42-16,21 0-18 0,-9 0 8 15,13 0-2-15,6-6-3 0,12 6-1 16,5-5 2-16,3 0 3 0,30-6-3 0,-2 0-5 16,3 0-14-16,-3 1-13 15,3 0-16-15,1 5-15 0,-4-6-12 0,-17 6-18 16,-7 0-28-16,-9-2-54 0,-7 7 27 0,-10 8-532 16,-2-4 118-16,-10 5 99 0</inkml:trace>
  <inkml:trace contextRef="#ctx0" brushRef="#br0" timeOffset="25657.09">17993 14014 312 0,'-21'32'335'16,"-7"-2"29"-16,1-8-4 0,0-1-19 16,-2-1-16-16,8-8-15 0,0 7-16 0,7-13-23 15,0 9-25-15,1-10-24 0,5 7-22 16,2-7-20-16,-1 5-17 0,7-4-14 0,7-1-12 16,-1 1-12-16,15 3-11 0,1-4-10 15,26 2-16-15,28 5-26 0,15-12-36 16,8-7-71-16,102-19-160 0,-11-6-542 15,-14-17 124-15,-11-24 105 0</inkml:trace>
  <inkml:trace contextRef="#ctx0" brushRef="#br0" timeOffset="30180.98">19390 12837 167 0,'-8'-19'275'0,"-4"-2"29"16,3 0-3-16,3 5-17 0,-6-1-23 0,6-4-24 15,4 8-24-15,2 0-21 0,-7-2-18 16,14 2-16-16,-7 1-12 0,2-8-6 15,4-1-3-15,0 9-2 0,2-8-7 16,-1 8-7-16,-1 3-5 0,0-3-6 0,0 11-4 16,-2-8-4-16,7 5-3 0,-11 4-3 15,14 4-5-15,1 5-4 0,1 3-3 16,15 10-4-16,12 23-4 0,5 8-4 0,-5 10-4 16,7 21-4-16,39 69-4 0,-4 3-4 15,-30-44-3-15,18 38-4 0,-19-34-5 0,-7-20-4 16,-12-8-3-16,0-3-4 0,3 3-2 15,1-3-4-15,-8-8-3 0,4 1-1 16,-2-9-3-16,-4-10-1 0,4-6 1 0,-10-6-1 16,-3-18 0-16,-1-8 3 0,-4 1 1 15,-5-3 6-15,4-7 6 0,-7 0 6 16,-1-3 6-16,6-4 1 0,-10-2 0 0,4-3-3 16,-6 0-4-16,13-12-3 0,-5-5-4 15,5-4-4-15,-7 1-2 0,8-18-1 16,-10-7-2-16,17-25-2 0,-2-7-1 15,1 2-2-15,1-3-3 0,0-4-2 0,-1-4-1 16,3-1-1-16,0-4-1 0,4-10 0 0,-3 13-2 16,5-7-1-16,-8 8-3 0,6 2 0 15,-4 6-2-15,-3 4 0 0,1 3 1 16,-7 19 4-16,1 10 4 0,-7 10 1 0,0 9 1 16,-1 3-1-16,-1 1-4 0,2 6-2 15,-4 2-3-15,2 3-1 0,1 1 0 16,1 5 0-16,2-4 1 0,-10 7 0 0,31 16-2 15,-10-1 0-15,2 7 0 0,18 31-1 16,0 13 1-16,-6-1-2 0,1 17 1 16,1-3 2-16,2 8 0 0,-4-1 0 0,-4 9-1 15,2-9-1-15,7 6-1 0,-9-7 0 16,4-6-1-16,4-2-1 0,-8-2 1 16,2-9 0-16,2-2 1 0,0-1-1 15,-2-10-1-15,-8-12 1 0,2-9 1 16,-6-6 0-16,-1 0 0 0,-5-8 3 0,-3 0 2 15,1-6 4-15,-3 3 8 0,-2-8 15 16,3 2 7-16,-9-4 1 0,4-5 0 0,-6 0-4 16,0 0-3-16,12-14-3 0,-3 1-3 15,-3-12-4-15,8-12-2 0,1-41-2 0,3-7-3 16,5-8-1-16,8-92-3 0,0 34 0 16,-8 35 0-16,-5 13-1 0,-7-3 0 15,1 2-1-15,1 2 8 0,-5-1-5 0,0 15-3 16,-2 3-4-16,0 18-13 0,-3 14-47 15,3 11-69-15,6 1-75 0,3 1 63 16,20-22-163-16,83-54-677 0,63-56 163 0,-5 4 135 16</inkml:trace>
  <inkml:trace contextRef="#ctx0" brushRef="#br0" timeOffset="41045.61">23911 13925 2929 0,'-2'6'1318'0,"-4"0"-736"0,-3-6-350 16,-1 7-164-16,0-1-69 0,-3-6-42 0,1 0 15 16,2 6 12-16,10-6 6 0,-21-6-2 15,2-7 4-15,5 1 5 0,-1-9 1 16,1-5 3-16,-1-12 4 0,3-2 3 0,6-8 5 15,4-5 5-15,-4 0 4 0,6-5 4 16,6-34 2-16,-4 7 1 0,6 6 1 16,4-4 1-16,3 5 0 0,6 4 1 15,5 0 1-15,1 4 1 0,8 12-1 0,1 1-2 16,-10 16-1-16,3 9 0 0,0 11-1 16,4 11 0-16,5-2 0 0,-3 8 0 0,6 8 1 15,3 4-1-15,24 16-2 0,0 14 1 16,-4 8-3-16,-2 11-2 0,-6 4-3 0,-4 6-2 15,-7 7-4-15,-8 0-2 0,-4-1-1 16,-10-2-1-16,-9-1 0 0,-1-12 0 16,-11-5 2-16,-2-8 0 0,-2-3 4 15,2-1 0-15,-8-13-1 0,3-2 2 0,-1 1 2 16,4-2 1-16,-4-4 2 0,0-5 1 16,4 0 0-16,-4-6 0 0,3 1 0 15,-3-6-3-15,2 0-2 0,2-1-2 0,2-4-3 16,0 0-1-16,-4-14-1 0,8 3-3 15,4-9-2-15,11-10 0 0,2-8-1 16,18-21 1-16,6-4 0 0,1-5-2 0,6-4-1 16,41-60 1-16,-23 33-2 0,-8 14 0 15,-8 14 1-15,39-61-2 0,-25 37 0 16,-25 20 1-16,-6 19 0 0,-12 7 1 0,-4 15 5 16,-11 2 5-16,1 10 6 0,-5 1 0 15,-4-1-2-15,-2 12-2 0,-2-3-2 0,-4 5-1 16,-5 3-4-16,7-2-1 0,-2 7-2 15,6 0-1-15,-25 12 1 0,4 5-1 16,3 7 2-16,-3 9 1 0,-18 29 3 0,6 1 1 16,8 13 1-16,-6 4 1 0,8 11 0 15,-4-1 0-15,11-3-1 0,1 3-1 16,3-11 0-16,10-10 2 0,2-18 2 0,2 1 6 16,6-10 3-16,19 23 1 0,0-20 2 15,20-2-2-15,5 1 0 0,18-16-5 16,11-11-15-16,14-14-54 0,13-10-89 0,115-26 6 15,70-33-243-15,-26-25-630 0,-29-19 168 16,-83 23 139-16</inkml:trace>
  <inkml:trace contextRef="#ctx0" brushRef="#br0" timeOffset="43262.36">27580 12837 3391 0,'0'13'1598'0,"-4"-1"-848"0,-3-3-442 16,7 2-233-16,-4-2-162 0,4 3-35 16,4-3 33-16,-1 1 18 0,1-4 17 15,0 1 12-15,6 1 9 0,-4-3 15 0,5 0 11 16,7 1 8-16,3 0 4 0,0-1 2 16,8-6 2-16,18 2 0 0,5-2 1 0,1 1 1 15,34-4-1-15,0-5 0 0,0 1 0 16,-2-7-2-16,1-2-4 0,-7 8-6 15,-9-7-11-15,-12 7-8 0,-10 2-9 16,-9 1-11-16,-10-1-6 0,-6 4-5 0,-3 1-1 16,-1-5 2-16,-5 7-1 0,1 0-3 15,-5 0-3-15,3 0-9 0,-5 7-5 0,4-7-6 16,-12 0 3-16,15 0 7 0,-7 0-1 16,-8 0-2-16,12-7-6 0,-12 7 0 0,7-1 1 15,-7-6 4-15,0 7 3 0,-7-14 9 16,1 4 4-16,-8-1 11 0,-3-4 15 15,-8-6 12-15,-6 4 11 0,-4 2 10 16,-4-2 5-16,-4 4 5 0,1 0 6 16,1-2 6-16,-2 2 7 0,1 5 2 0,1-3 4 15,4-2 2-15,1 7 1 0,3-1 1 16,11-4 1-16,1 2 0 0,0 0-1 0,1-2-2 16,-1 6-1-16,7-3 0 0,-1-1-2 15,3-2 0-15,-1 6 1 0,5 0 0 0,0-1 2 16,-3 2 1-16,7 2 1 0,-2-1 4 15,6 3 4-15,0 0 5 0,-12 9 6 16,12-3 1-16,0 4 4 0,2 11 0 16,4 6 0-16,4 11-5 0,5 7-4 0,1 25-3 15,5-3-5-15,6-3-4 0,-7 10-4 16,7-7-4-16,-6-1-6 0,-7-5-13 0,-5-11-19 16,3-2-50-16,-4-5-31 0,1 10-45 15,-5-3-63-15,4-2 24 0,0 27-700 16,1-20 144-16,1-7 120 0</inkml:trace>
  <inkml:trace contextRef="#ctx0" brushRef="#br0" timeOffset="43913.7">29401 13637 279 0,'41'-1'393'0,"-4"-10"32"0,-10 10-6 15,12-12-24-15,-3-5-31 0,22-8-33 16,1-11-30-16,-1 0-27 0,4-14-28 15,2-12-23-15,56-58-21 0,-16 1-21 16,-7-6-19-16,-10-6-18 0,-5-5-18 0,-1-17-13 16,-5-14-12-16,3-5-13 0,20-81-14 15,-31 67-13-15,17-66-9 0,-29 66-8 16,-9-9-2-16,3 4 8 0,-19 54 12 0,-12 30 13 16,-7 22 15-16,-10 23 8 0,2 10 1 0,-4 8-4 15,-4 6-9-15,2 9-10 0,-4 7-13 16,0 2-12-16,-3 1-7 0,-3 9-7 15,-2 8-6-15,-1 3-4 0,-6 9-4 16,-22 32-2-16,-5 20-3 0,-1 14-1 0,-40 89-2 16,6 9 0-16,-18 74 1 0,31-63-3 15,-19 82-2-15,31-82-1 0,4 10-3 0,11-1-6 16,16-54-13-16,12-24-4 0,11-24-4 16,8 4-1-16,7-5 5 0,9-6 1 0,11-4 2 15,7-9 5-15,5-7-1 0,13-5 3 16,0-12-1-16,0-7-1 0,3-8 4 15,-13-10 0-15,-7-7-2 0,-10-4 7 0,-2-1 2 16,-10-10 2-16,-1 0 1 0,-8-10 3 16,1 5 1-16,-7-4 3 0,-2-3 1 15,0 0 0-15,-2-3-1 0,0-1-2 16,-5-4-2-16,1-1-3 0,-2-1-6 0,2 1-13 16,-3 1-3-16,3-1-9 0,-2 11-9 15,2-6-21-15,6 4-22 0,-11 2-36 0,7 2-50 16,0 1-36-16,4 3-46 0,0 4 54 15,0 0-645-15,0 0 140 0,0 0 116 16</inkml:trace>
  <inkml:trace contextRef="#ctx0" brushRef="#br0" timeOffset="44137.86">31753 12656 235 0,'41'-11'448'16,"-16"2"49"-16,-4 1-19 0,-7-5-36 0,-1 10-50 15,-1 1-66-15,-4 2-56 0,1 0-37 16,-3 5-22-16,0 3-15 0,2-1-5 0,-4 12-2 16,3 8-2-16,-3 10 0 0,-4 15-6 15,10 33-10-15,-10 9-13 0,0 6-10 16,0-2-14-16,0 9-15 0,0-3-24 16,0 2-34-16,6-3-39 0,-2 2-78 0,7-5-104 15,9-5-14-15,1-7-690 0,2-24 144 16,8-12 120-16</inkml:trace>
  <inkml:trace contextRef="#ctx0" brushRef="#br0" timeOffset="46324.85">22644 14280 197 0,'0'-26'372'0,"-4"1"51"0,8 4 2 0,-8-4-21 15,4 6-32-15,0 5-34 0,0-6-35 16,0 9-30-16,4 4-26 0,-4-7-27 16,0 2-22-16,2 11-20 0,-2-4-16 0,0 5-11 15,6-4-7-15,-6 4-5 0,0 0-4 16,17 22-6-16,-7-1-5 0,0 11-7 16,3 13-6-16,-1-1-8 0,11 23-6 15,-7 1-8-15,5 0-7 0,-2-15-7 0,-5-4-6 16,5-4-5-16,-11-11-5 0,4 11-3 15,-1-13-5-15,1 6-5 0,-6-10-7 0,5-7-17 16,-7 1-40-16,-2-1-79 0,2-10-91 16,-4 10-6-16,-4-9-726 0,2-7 153 15,-11-10 128-15</inkml:trace>
  <inkml:trace contextRef="#ctx0" brushRef="#br0" timeOffset="48505.81">5052 17550 156 0,'0'0'249'0,"0"0"22"0,8-19-4 16,-8 15-13-16,0-5-18 0,-2 1-19 15,2 8-19-15,0-15-18 0,0 6-18 16,-6-6-13-16,2-3-9 0,2-4-2 0,2-2 2 16,-7-3 2-16,5 5 0 0,-4-3-1 15,4 3-4-15,-2-5-5 0,4 13-14 16,-6 2-13-16,4-1-12 0,2 7-10 0,0 6-8 15,0 0-4-15,-5 21-1 0,5 10-3 16,5 15-5-16,-3 39-6 0,8 11-5 16,0 11-3-16,19 86-4 0,-4-53-5 0,2-21-5 15,-4-23-5-15,6 2-4 0,4-14-3 16,2-6-1-16,8-14-2 0,-1-12 0 16,7-15 1-16,-5-16 2 0,-3-15 0 15,0-7-2-15,5-10 0 0,14-15-1 0,0-19-2 16,-5-3-1-16,1-14-1 0,-14-3-1 15,-7-7-1-15,-4-6 0 0,-4-7 0 0,-7 1 0 16,-7-5 0-16,-5 5 3 0,-6-1 2 16,2 19 7-16,4 13 3 0,-8 10 0 15,0 11-5-15,2-2-11 0,3 15-7 0,1-2-4 16,2 6-5-16,-6 4-7 0,8 1-1 16,-1 1-1-16,-3 9 0 0,-6 0 1 15,16 9 1-15,3 3 2 0,-4 8 0 16,5 13 7-16,15 23 5 0,0 8 4 0,1 16 3 15,-1 8 3-15,35 85 4 0,-8 9 0 16,23 80 1-16,-25-72 0 0,-9 8 1 0,5 6-3 16,0-5 0-16,-2 1-2 0,-5-14-3 15,-7-51 0-15,-13-23-3 0,-7-20 2 16,-1 2 3-16,0-5 3 0,-1-14 6 16,-13-9 5-16,1-17 9 0,-2-13 14 0,-6-5 11 15,0 0 1-15,0-10 0 0,-8-8-5 16,-11 0-4-16,3-13-3 0,-11 0-6 0,-15-13-5 15,-28-28-5-15,-70-46-3 0,49 13 9 16,20 8 9-16,9 8 7 0,7-4 1 16,13-2 1-16,1 0-2 0,6 8-7 15,20-1-10-15,7 8-15 0,16 2-18 0,13-32-44 16,10 2-36-16,64-72-22 0,8 8-23 16,3 2-20-16,1 11-25 0,9-6-43 15,-11 10 39-15,-22 34-700 0,-19 23 145 0,-14 4 120 16</inkml:trace>
  <inkml:trace contextRef="#ctx0" brushRef="#br0" timeOffset="48802.85">7706 18367 8 0,'2'14'299'16,"2"-8"83"-16,-2 0 2 0,4-6-20 15,2 0-28-15,5 0-29 0,14-6-28 0,-5 0-27 16,20-2-24-16,1-5-23 0,32-13-20 16,-3 7-17-16,4-8-17 0,7 1-15 15,0-1-13-15,2-3-12 0,-7 7-12 16,7 2-16-16,4 1-26 0,-13 9-32 0,7-5-53 15,-13 8-83-15,-12 3-24 0,-4 2-517 16,-25 6 109-16,-2 2 90 0</inkml:trace>
  <inkml:trace contextRef="#ctx0" brushRef="#br0" timeOffset="48986.45">8291 19027 3422 0,'-19'10'1598'16,"11"1"-849"-16,-7-2-404 0,9-8-202 15,0 4-111-15,6 0-62 0,0-5-19 0,0 0 13 16,12 5-6-16,3-5-15 0,5-5-1 16,9 0 10-16,19 0-4 0,22-16 0 0,9 4-9 15,12-8-17-15,0 0-27 0,6-7-42 16,85-25-64-16,-50 18 13 0,-27 3-647 16,61-30 141-16,-61 13 118 0</inkml:trace>
  <inkml:trace contextRef="#ctx0" brushRef="#br0" timeOffset="49798.89">11114 17411 236 0,'0'-13'364'0,"0"1"25"15,0-5-9-15,-6-3-22 0,4 3-29 16,-4-12-30-16,2 10-31 0,2-7-34 0,-1-5-39 16,-3-10-36-16,0-6-31 0,0-28-21 15,-7-2-15-15,5-6-10 0,-6 4-7 16,-7-6-3-16,-2-5 4 0,-4 11 10 0,-8 1 13 16,-4 7 10-16,-2 17 7 0,1 1-5 15,-7 8-5-15,6 16-9 0,5 17-9 16,1 12-8-16,2 9-9 0,-2 10-6 15,-17 18-8-15,5 22-6 0,-1 10-5 0,7 18-4 16,-21 86-4-16,16 16-2 0,7-3-2 16,23-36 0-16,9-12-2 0,7-12-2 0,9 110-1 15,11-31-1-15,13-16-2 0,-6-51-1 16,2-28-2-16,-6-19-1 0,10-1-1 0,-2-7-1 16,8-5-1-16,-4 0-2 0,3-15-5 15,-3-5-12-15,-4-14-35 0,-8-8-30 16,-7-6-27-16,1-7-24 0,-3-10-31 15,-14-1-79-15,2-3-3 0,-4-9-539 0,2 0 128 16,-35-30 107-16</inkml:trace>
  <inkml:trace contextRef="#ctx0" brushRef="#br0" timeOffset="50001.89">10004 18539 252 0,'-20'-4'385'0,"-3"-4"34"0,-8-5-21 15,0-4-30-15,-4 6-28 0,8-2-25 16,6 1-28-16,5 3-26 0,-3 1-25 0,11-3-25 15,-7 2-20-15,9-2-19 0,6 5-16 16,0-3-15-16,8-8-12 0,11 1-13 0,10-4-10 16,27-18-9-16,10 5-10 0,0 0-9 15,15 10-7-15,-7-10-11 0,9 14-19 0,-5-6-23 16,5 4-35-16,-5 2-49 0,5 3-30 16,-8-1-33-16,-3 6-55 0,-10 7 21 15,-6-4-551-15,-13 8 119 0,5-4 99 0</inkml:trace>
  <inkml:trace contextRef="#ctx0" brushRef="#br0" timeOffset="50400.82">11182 18182 256 0,'5'10'408'0,"5"-5"37"16,-10 1-9-16,0-4-28 0,2 7-32 16,-2-9-35-16,2 11-37 0,2-10-38 15,-4-1-43-15,2 4-39 0,4 1-29 0,-6-5-22 16,15 0-16-16,-3-5-14 0,11 5-11 15,2-12-10-15,16-1-8 0,19-15-9 0,6 3-5 16,-6 7-5-16,-4 3-6 0,-4 4-4 16,-9 4-3-16,-6 7-2 0,9 7 0 0,-3 5-2 15,-8 9 0-15,15 20-1 0,-9 7-3 16,-1 5-4-16,-18 9-2 0,-13-8-2 16,3 24-3-16,-10-14 1 0,-2-10-1 15,-2-3-1-15,-4 3-1 0,-3-1 2 0,3-5 0 16,-2 0 3-16,-2-4 10 0,6-3-2 15,-9-5 1-15,7-4 0 0,4-2-1 16,-4-5 2-16,2-3 3 0,4 0 4 16,4-2 5-16,4 0 2 0,-6-6 0 0,15 6 0 15,-9-7-2-15,8 4 0 0,13-1-5 0,11-2-5 16,-5-2-7-16,6-7-9 0,2 0-11 16,5 0-13-16,2-5-24 0,3-10-19 15,26 5-18-15,-3-7-28 0,-14 3-41 16,9-12-58-16,-1-9 33 0,0 7-717 0,-2-13 146 15,-4-5 121-15</inkml:trace>
  <inkml:trace contextRef="#ctx0" brushRef="#br0" timeOffset="50774.89">14053 16904 168 0,'-6'-20'356'15,"-8"8"58"-15,1-2 4 0,-1-2-22 16,-5 12-29-16,5-3-33 0,3 14-31 0,-9 6-30 15,-11 8-27-15,-13 36-26 0,1 13-22 16,-38 74-21-16,9-3-19 0,-2 8-17 16,28-23-14-16,5-26-14 0,-23 68-11 0,18-48-11 15,9-19-6-15,12-15-5 0,0-6-7 16,11 0-4-16,-5 7-7 0,11-12-4 0,4-13-6 16,8-5-8-16,2-4-12 0,3-5-22 15,13 16-48-15,7-3-51 0,-4-19-52 16,-2-4-102-16,6-14-533 0,2-12 129 0,-2-3 107 15</inkml:trace>
  <inkml:trace contextRef="#ctx0" brushRef="#br0" timeOffset="51404.89">13977 18607 2980 0,'-6'-12'1260'15,"-9"-2"-742"-15,1 0-308 0,1-4-133 0,-1 4-61 16,2-3-31-16,-1 5-17 0,5-6-15 16,2 3-10-16,2-2 3 0,4-6 4 15,0 3 9-15,4-7 10 0,0-4 15 0,2-9 13 16,8-1 4-16,-5-3 6 0,18-20 7 16,2-4 11-16,8 0 12 0,-4 4 8 0,10 4 4 15,3 5 2-15,3 2-2 0,1 12-2 16,6 9-2-16,-15 7-3 0,0 15-2 15,1-1-1-15,-5 18-5 0,4-2-4 0,23 23-2 16,-4 10-5-16,-14 3-3 0,-5 15-3 16,0 5-2-16,-7 3-1 0,-12 5-1 15,-3 3-1-15,-5 5 0 0,-7-12 4 16,-7-12 0-16,0-1 0 0,-11-1 3 16,9-4 2-16,-6-3 1 0,2-12 1 0,-1 2-2 15,1-14 0-15,4-2 0 0,-4 3-5 16,6-9-6-16,-4-8-5 0,2 6-3 0,2-10-3 15,0 0 0-15,0 0-2 0,6-43 0 16,2 21-1-16,1-19-3 0,3-4 2 0,9-20 1 16,-1 2 1-16,7-6-2 0,-6-2 1 15,0 3 3-15,1-4-5 0,-1 7 5 16,12-5-1-16,-14-2 3 0,-3 19 10 0,-1 10 13 16,-1 10 10-16,-8 0 4 0,3 13 0 15,-3-1-7-15,-4 8-13 0,2 0-12 16,-2 2-8-16,0 2-11 0,-2 3 4 0,0 6 2 15,0 0-1-15,-4 29-1 0,-2 3 6 16,-7 12-3-16,5 34 2 0,-6 4 0 0,1 2 1 16,7 1 0-16,4-6 2 0,2-6-3 15,6-19 4-15,2-5 2 0,13 22-1 16,0-9 0-16,10-5-4 0,8-13-17 16,11-4-18-16,3-9-19 0,-1-18-26 0,2-4-27 15,2-14-23-15,24-2-18 0,3-13-23 16,0-8-56-16,-1 4 57 0,-5-8-587 15,-7 2 126-15,-6-2 106 0</inkml:trace>
  <inkml:trace contextRef="#ctx0" brushRef="#br0" timeOffset="51716.16">15639 16714 3278 0,'0'0'1528'0,"0"0"-891"15,0 16-388-15,0-16-169 0,14 22-69 16,15 10-38-16,6 24 0 0,13 12 6 16,37 69 5-16,1 3-2 0,1-9 7 0,-8 13-1 15,-17-33-1-15,14 39 7 0,-30-35-2 16,-5-16 2-16,-10-10 3 0,-6 6 1 15,0 0-1-15,-11 3 3 0,-8 3 0 16,-6-5 0-16,-6 2-1 0,-8-2-15 0,-7-10-27 16,-6-1-36-16,-6-10-50 0,-4-1-58 15,2-8 23-15,-7-23-669 0,9-15 140 0,9-19 115 16</inkml:trace>
  <inkml:trace contextRef="#ctx0" brushRef="#br0" timeOffset="52700.77">16953 18077 88 0,'0'0'172'16,"-12"0"39"-16,12 0 12 0,-10-4-5 0,3-1-17 15,7 5-25-15,-14 0-31 0,14 0-38 16,-12 0-42-16,12 0-51 0,-13-2-90 16,5 2-47-16,8 0-115 0,0 0 40 0,-15-4 33 15</inkml:trace>
  <inkml:trace contextRef="#ctx0" brushRef="#br0" timeOffset="53250.55">16854 18057 396 0,'0'0'174'16,"-12"0"-92"-16,12 0-23 0,-6-4 13 0,6 4 32 16,-2-8 36-16,2 8 29 0,-7-4 17 15,7 4 2-15,-4-5-6 0,4 5-12 16,0 0-17-16,-4-4-16 0,4 4-16 0,0 0-16 15,-6-2-11-15,6 2-11 0,0 0-10 16,0 0-7-16,-6-6-7 0,6 6-6 16,0 0-3-16,0 0-5 0,0 0-3 0,0 0-3 15,-7-9-3-15,7 9-3 0,0 0-1 16,0 0-2-16,-6-4-3 0,6 4-4 16,0 0-4-16,0 0-3 0,-2-2-2 0,2 2-2 15,0 0-1-15,0 0-1 16,0 0 1-16,0 0 2 0,0 0 2 0,-20 2 4 15,20-2 4-15,0 0 2 0,-13 4 0 16,13-4 0-16,-8 5 1 0,8-5 2 0,-8 0 2 16,8 0 1-16,-13 4 1 0,5-4 1 15,8 0 3-15,-12 0 5 0,12 0 4 0,-15 0 3 16,9 0 1-16,6 0 0 0,-17 0 0 16,17 0 1-16,-12 0 1 0,12 0 3 0,-15 0 1 15,7 0 3-15,8 0 2 0,-16-4 2 16,16 4 4-16,-11 0 1 0,11 0-1 15,-14 0-1-15,14 0-3 0,-15 0-2 16,15 0-2-16,-12 0 0 0,12 0-1 0,-12 0-2 16,12 0 3-16,-9 0 2 0,9 0 0 15,-14 0-2-15,14 0 2 0,0 0-4 16,-8 0-1-16,1-5-4 0,7 5-3 16,0 0-2-16,0 0-3 0,-12 5-1 0,12-5 0 15,0 0-2-15,0 0 2 0,0 0 2 16,0 0 1-16,0 0-1 0,29-5-2 0,-4 1-2 15,4 4-3-15,-3-7-3 0,14 3-3 16,11-4-3-16,28-5-4 0,10 2-6 16,-15-10-6-16,13 0-8 0,4 7-12 0,-12-11-14 15,3 10-19-15,-5-3-23 0,-5 0-20 16,-12 4-18-16,-10 2-28 0,-13 8-32 0,-8 3-36 16,2-6-36-16,-11 14 53 0,-5-7-636 15,-5 5 136-15,1-5 114 0</inkml:trace>
  <inkml:trace contextRef="#ctx0" brushRef="#br0" timeOffset="53522.88">16856 18294 17 0,'-33'13'307'15,"2"0"99"-15,-4 0-3 0,-4-1-31 16,8 3-37-16,0-2-39 0,6 1-38 15,4 6-29-15,7-7-29 0,-1 6-25 0,3-2-21 16,6 0-19-16,-3-2-10 0,5 3-3 16,4-6 1-16,0 0 8 0,4-3 6 15,-1 1 7-15,3 0 2 0,0-2 0 0,6 5-7 16,5-7-10-16,1 9-10 0,5-9-11 16,14 4-10-16,9 1-16 0,10-11-27 15,28 0-36-15,14-15-80 0,-7 9-102 0,14-15-66 16,89-16-548-16,-59-3 130 0,-26 1 107 15</inkml:trace>
  <inkml:trace contextRef="#ctx0" brushRef="#br0" timeOffset="54862.32">19426 17999 3 0,'-7'-11'231'15,"5"2"91"-15,-4 1 27 0,2 3 2 0,2-9-13 16,-4 0-21-16,4 9-19 0,-9-13-20 16,7-3-23-16,-2 0-21 0,0 7-19 15,-3-4-16-15,3 4-12 0,6 2-8 0,-10 2-3 16,8-1-5-16,-4 2-9 0,4 2-11 16,2 1-16-16,-7-1-13 0,1 4-12 15,6 3-9-15,-8 10-9 0,8 2-7 16,-8 14-1-16,1 11-9 0,1 10-9 0,6 5-2 15,0 1-9-15,0-4-9 0,6 33-8 16,3-20-5-16,9 5-6 0,-1-19-3 0,4-6-3 16,-3-5-2-16,7-10-1 0,8 0 0 15,0-2-4-15,2-4-1 0,2-10-1 16,5 1-2-16,1-12-2 0,-4 0 1 0,5 0 0 16,-1-12-1-16,23-8 0 0,-2-13-2 15,-6-3-1-15,4-12 1 0,-6 0-2 16,0-5-1-16,-2-3-1 0,-5 4-1 0,-7 2 0 15,-11 15 2-15,-4 5 0 0,-7 5 0 16,-5 13-2-16,-3-4-2 0,-2 11-3 0,1-2-1 16,-5 7 0-16,-6 0 3 0,14 12-1 15,-5 5 0-15,-7-2 1 0,8 11-2 16,-2-1-3-16,7 10-4 0,5-2-3 16,-3-1 3-16,8-6 4 0,-2 0 6 0,3-5 1 15,8 2 3-15,-10-2 3 0,9-1 2 16,3-8-1-16,-3 6 1 0,2-6 0 15,0-4-1-15,0-1 1 0,-12-2 0 0,4-3 0 16,-1 4 2-16,-5-3 1 0,0-3 3 16,-3-3-1-16,3-5-2 0,-4-4-2 15,12-13-1-15,-7-3-1 0,1-10 0 0,14-19 0 16,-14-2-1-16,6-10 0 0,-8-4-3 16,-7-5 5-16,-6 3-6 0,-8 8-4 15,-8-17 2-15,-6 10 3 0,-13-2 5 0,-8 12 6 16,-9 5 7-16,-5 1 11 0,-7 11 2 15,-8 4 0-15,-5 3 0 0,-1 8-2 0,0 10-4 16,-4 1-3-16,3 7-5 0,9 3-4 16,6 10-14-16,5 1-27 0,-3 1-6 0,4 3-27 15,1 4-26-15,5 1-26 16,3 3-37-16,2 1-31 0,8-2-38 0,14 0 42 16,3 7-688-16,10-4 143 0,-1-3 121 15</inkml:trace>
  <inkml:trace contextRef="#ctx0" brushRef="#br0" timeOffset="55450.71">21592 18315 112 0,'-2'13'337'0,"-9"-8"74"16,7-4 10-16,-2 10-15 0,0-7-30 0,0 0-36 15,-1 3-32-15,5-7-33 0,2 0-30 16,0 0-26-16,0 0-23 0,0 0-20 16,0 0-18-16,15-11-16 0,-1 2-15 0,1-3-10 15,5 4-10-15,-3-5-10 0,8 6-9 16,-3-1-8-16,-1-1-10 0,6 5-6 0,2-4-5 16,0 8-7-16,2 0-6 0,-2 3-6 15,0 2-7-15,8 8-8 0,2-2-5 16,-12 10-7-16,2 0-1 0,-8 1 1 15,-11 10 0-15,0 2 0 0,-10-6 3 16,-10 17 0-16,6-2 3 0,-11 3 6 0,3-7 3 16,-7 3 2-16,5-6 0 0,4-4-3 0,-1 0-2 15,3-12-2-15,6 0-2 0,-8-4 2 16,8 6 1-16,2-12 1 0,0 11 1 16,0-10-1-16,2-2 1 0,2 3-2 15,4 9-1-15,0-4-1 0,7-2 0 0,1-3-1 16,7 6 0-16,0-3-1 0,10 2-3 15,2-1-5-15,2-7-10 0,9-8-28 16,-3 9-33-16,7-15-31 0,3 0-43 0,26 0-64 16,-3-6-18-16,-3-4-633 0,-7-7 142 15,-16-1 117-15</inkml:trace>
  <inkml:trace contextRef="#ctx0" brushRef="#br0" timeOffset="56390.42">21984 17019 176 0,'0'-11'328'15,"0"-5"49"-15,5 6 4 0,-5-2-18 16,2-1-24-16,-2 5-28 0,0-4-25 16,0 4-24-16,4-4-26 0,-4 8-23 0,0-5-23 15,0 1-18-15,4 8-13 0,-4 0-2 16,0 0-6-16,0 0-3 0,12 7-6 15,-8 3-6-15,7 6-7 0,-3 4-8 0,4 13-10 16,1 8-11-16,-5-7-7 0,0 15-10 16,3-12-7-16,-3 6-6 0,4 5-7 15,-10-11-5-15,1 3-7 0,1-7-5 0,2-8-8 16,-6 1-7-16,6-3-11 0,-4-2-15 16,0-7-17-16,-2 4-3 0,4-3-1 0,-4-4-2 15,2-2-17-15,-2-5-22 0,-2 4-15 16,-2-8-11-16,4 0 4 0,0 0 7 15,0 0 6-15,-25-12 8 0,15 11 2 16,0-12-5-16,-11-2-1 0,-10 2-4 0,6-8-1 16,-4 0 4-16,-4-3 6 0,-8 3 7 15,-15-11 11-15,-2 3 18 0,-4 4 14 0,6-6 10 16,-8 10 6-16,2 0 5 0,0-1 4 16,-2 2 5-16,-4-1 6 0,12 4 8 15,7 2 8-15,7 2 7 0,-1 1 5 16,4 4 2-16,1-5 3 0,5 8 4 0,11-3 4 15,1 1-1-15,0 2-1 0,1-2-5 16,5 6-8-16,1-3-6 0,7-3-3 0,-1 7-1 16,8 0 1-16,-6-9 4 0,6 9 3 15,0 0 2-15,16-1 1 0,5-9-2 16,8 8-2-16,17-10-4 0,26-9-8 0,11-8-18 16,8 9-32-16,88-33-78 0,-46 17-46 15,-22 5-50-15,-12 6 36 0,-1 2-743 16,3 2 149-16,-12 4 124 0</inkml:trace>
  <inkml:trace contextRef="#ctx0" brushRef="#br0" timeOffset="57166.31">23932 16970 97 0,'-3'-15'265'0,"-3"-3"56"0,2 6 6 15,-4 0-11-15,2 2-22 0,4 0-23 16,-3 1-20-16,-3 1-20 0,6 3-20 0,-2-6-18 16,2 2-16-16,-2 8-14 0,4-9-10 15,0 10-5-15,-4-9-3 0,0 3 1 0,1 0 1 16,3 6 0-16,-6-10-2 0,6 10-7 16,0 0-6-16,-2-11-6 0,2 11-7 15,-6-5-5-15,6 5-5 0,-6-6-8 16,6 6-10-16,-8 0-9 0,8 0-7 0,0 0-6 15,-19 11-2-15,7 9 0 0,-9 13-1 0,-8 29 5 16,0 12 0-16,-6 16 1 16,-19 91-2-16,9 4-5 0,-3-7-6 0,21-34-4 15,11-15-5-15,3-14-6 0,5 2-5 16,8 4-6-16,6-3-7 0,5-6-9 0,22 81-10 16,-6-62-14-16,8-39-26 0,-6-18-14 15,12-5-14-15,6-10-26 0,5-11-33 16,6-6-50-16,4-18-62 0,-2-12 3 15,-10-7-638-15,-3-17 145 0,17-17 120 0</inkml:trace>
  <inkml:trace contextRef="#ctx0" brushRef="#br0" timeOffset="57728.53">24587 17495 140 0,'-19'-73'297'0,"5"0"49"16,1 16 4-16,3 15-15 0,2 5-21 15,-3 9-29-15,9 3-27 0,-2 8-26 16,2 2-23-16,2 4-21 0,0 4-16 0,0 4-13 16,0 3-9-16,0 0-3 0,8 21-6 15,3 6-6-15,-7 14-7 0,6 8-8 0,1 30-8 16,-1 8-9-16,-2 7-11 0,2-4-9 16,1 6-6-16,-3-3-7 0,4-5-8 15,-3-8-7-15,3-2-4 0,-8-20-3 0,7-12-1 16,-5-7-1-16,2-3-3 0,0 2-3 15,1-14-2-15,1-1-6 0,-2-2-3 16,0-8-3-16,5-1-3 0,-7 1-2 0,9-11-3 16,-9-4-3-16,10-2-1 0,3-12-2 15,10-14-3-15,8-11-1 0,4-7 2 0,-1 0 5 16,-5 8 5-16,-15 8 7 0,1 6 2 16,0 6-1-16,-11 4-2 0,3 4-2 15,3 3 0-15,1 7 0 0,-3 2-1 16,3 2-1-16,3 11-1 0,9 8 0 15,2 11-3-15,19 11-1 0,-1 10-1 0,-5 4-2 16,10-4-1-16,1-3-1 0,-9-7-1 16,6 5-4-16,-9-11-9 0,-12-5-38 0,4-7-34 15,-8-4-43-15,-2-6-55 0,-5-7 33 16,-5 5-721-16,-1-8 143 0,-7-5 119 16</inkml:trace>
  <inkml:trace contextRef="#ctx0" brushRef="#br0" timeOffset="58500.68">21478 16957 19 0,'-6'-8'214'0,"-2"-2"87"0,-5 0 29 0,5-2 2 15,-2 3-13-15,1 5-18 0,7-4-21 16,-8 3-22-16,6-2-22 0,0-1-21 16,2 4-19-16,-9-5-18 0,9 4-18 0,0-2-16 15,-2-2-11-15,2 5-4 0,2-3 0 16,-6-5-1-16,2 11-5 0,1-8-5 0,3 9-8 15,-2-11-7-15,4 10-8 0,-2-9-6 16,7 10-3-16,-1-9-5 0,-4 7-4 16,6-2-3-16,5-2-4 0,-1 6-4 15,9-3-5-15,6-4-5 0,-3 7-4 0,22 0-5 16,-1 0-4-16,5-4-4 0,10 8-2 16,25-4-3-16,6 0-4 0,4 0 2 15,-4 0-7-15,-5-4-2 0,3 4-2 0,-6-7-1 16,-19 7-3-16,-14-1-3 0,-9 1-1 15,-6 0 2-15,-6 0 9 0,-6 0 19 16,-5 0 12-16,1 0 6 0,-5 0 2 0,1 0-2 16,-5 0-5-16,3 0-6 0,-1 0-7 15,-12 0-11-15,21 0-15 0,-13 0-20 0,0 0-47 16,5 1-37-16,-5 6-46 0,4-3-62 16,-3-4 29-16,9 7-758 0,-1-4 154 15,1-6 128-15</inkml:trace>
  <inkml:trace contextRef="#ctx0" brushRef="#br0" timeOffset="59262.34">25153 16787 88 0,'-14'-11'285'0,"-1"-4"73"0,-5-2 18 15,1 3-8-15,4-2-24 0,1 1-27 0,2 3-29 16,1-6-28-16,-1 6-25 0,4 5-25 16,-3 2-23-16,7-4-19 0,-2-2-18 0,2 2-17 15,0 8-15-15,0-9-11 0,1 10-9 16,3 0-6-16,0 0-1 0,0 0-1 16,0 0 4-16,0 0 2 0,29 20 1 15,-6 12-1-15,23 30-4 0,3 6-6 0,48 82-6 16,-10-2-7-16,-4 1-7 0,0 3-5 15,-11-1-5-15,2-9-5 0,-22-23-5 16,-11-23-5-16,-8-11-4 0,-6 4-2 16,-4-5 0-16,-2 3 4 0,-5-6 3 0,-5-2 6 15,-5-17 5-15,-6-9 0 0,-4-8-3 0,2-2-3 16,-5-2-3-16,-1-2-9 0,2-7-17 16,-4-2-27-16,5-5-58 0,-1-5-50 0,-2 0-64 15,-2-8 22-15,3-5-742 0,5-3 151 16,2-4 125-16</inkml:trace>
  <inkml:trace contextRef="#ctx0" brushRef="#br0" timeOffset="59615.75">26538 17691 51 0,'0'8'236'0,"0"-7"74"0,0-1 22 16,0 12 0-16,0-12-8 0,0 9-10 0,0-5-10 16,0-4-11-16,0 6-7 0,0-6-13 15,10 1-10-15,-10-1-11 0,9 0-12 16,1 0-12-16,11 0-14 0,6-1-17 15,18-9-18-15,27-4-17 0,11-7-20 0,0 0-23 16,1-5-24-16,9 3-26 0,3-3-26 16,-3-1-24-16,2 3-26 0,-4 2-41 0,0 0-19 15,-15 1-17-15,-6 7-15 0,-14 6-18 16,-13 0-20-16,-9 7-29 0,-6 1-54 16,-13 0 43-16,-1 1-516 0,-7 7 116 15,-7-7 95-15</inkml:trace>
  <inkml:trace contextRef="#ctx0" brushRef="#br0" timeOffset="59817.75">27363 17186 20 0,'-17'-5'349'0,"-3"-6"117"0,1-4 17 16,-2 10-24-16,5-6-33 0,-3 2-50 16,9 2-55-16,-3 7-39 0,5 0-33 15,2 7-28-15,4 2-21 0,-2 16-21 16,8-3-20-16,-4 19-21 0,2 12-25 0,10 32-26 15,-3 2-29-15,-1-2-31 0,4 3-31 16,3-1-63-16,1-1-46 0,9-11-97 0,2-1-494 16,-2-10 117-16,8-7 99 0</inkml:trace>
  <inkml:trace contextRef="#ctx0" brushRef="#br0" timeOffset="60330.71">28427 18120 30 0,'4'6'304'15,"7"-2"93"-15,-7 0 10 0,6-4-21 16,-10 0-40-16,15 5-45 0,-3-3-37 16,-2-2-28-16,15-2-25 0,-2-7-22 15,12-2-19-15,2-10-17 0,29-15-16 0,-10-11-7 16,2 0-2-16,0-15 3 0,-4-3 5 15,-1-4 3-15,28-70 0 0,-21 32-2 0,-23 8-9 16,-4 5-9-16,29-84-10 0,-31 42-10 16,-6 20-10-16,-10 0-4 0,7-87 2 0,-9 62 5 15,-7 30 2-15,-6 17-3 0,-4 26-4 16,-2 9-5-16,1 16-4 0,-1-2-6 16,0 12-10-16,-2 2-10 0,-5 10-10 15,5 7-10-15,-6 7-8 0,-1 14-6 16,-10 17-5-16,-18 30-5 0,-5 18-3 0,-38 80-5 15,-38 73-9-15,41-61-4 0,4 8-2 16,3 1-1-16,14-3-4 0,25-40 3 0,10-26 0 16,12-25-4-16,15-5 1 0,4 4 6 15,21-5 1-15,10-9 3 0,13-7 0 0,8-10-4 16,10-11-4-16,10-14 1 0,7-4-6 16,2-15 1-16,0-6 2 0,-5-15 1 15,-7 4 1-15,-9-12 3 0,-17 3 5 16,-18 2 2-16,2-4 0 0,-16 2 4 0,-7 2 7 15,-6 1 2-15,-2-1 3 0,-2 11-3 16,0-7-10-16,2 9-35 0,-11 0-44 0,5-2-53 16,2 2-83-16,-2 6 20 0,0 2-631 15,6 0 139-15,-19 0 115 0</inkml:trace>
  <inkml:trace contextRef="#ctx0" brushRef="#br0" timeOffset="60741.83">29566 17518 34 0,'21'-8'284'15,"0"4"88"-15,-11-5 11 0,2 7-18 0,1-7-29 16,-5 9-40-16,0-9-37 0,5 6-31 16,-7 3-26-16,-2-3-21 0,6-3-19 15,-4 5-16-15,-6 1-8 0,15-11 3 0,-13 11 7 16,4 0 8-16,-6 0 2 0,13-9 2 15,-5 8-1-15,0-3-8 0,0-2-8 0,13 4-9 16,0-7-11-16,-1-1-9 0,7 9-11 16,0-3-10-16,2-3-9 0,12 5-8 15,-3 2-9-15,-3 0-6 0,10 2-5 16,-3 5-1-16,-5-2-7 0,0 10-6 0,0 1-6 16,-8 1-3-16,-6 7-2 0,-5-2-2 15,-13 11-1-15,-5-1-2 0,-9 9-1 16,-7 25 0-16,-15-5 2 0,0-2 2 0,-2-3 4 15,6-16 3-15,4-8 2 0,9 0 3 16,1-11 0-16,5 0 4 0,6-6 3 16,-8 6 2-16,20-4 3 0,-8 3 2 0,10 1-1 15,11 5-2-15,6 0-5 0,31 10-9 16,4-13-17-16,13 2-46 0,26-8-113 0,-8-5-6 16,17-9-905-16,3-6 174 0,84-17 147 15</inkml:trace>
  <inkml:trace contextRef="#ctx0" brushRef="#br0" timeOffset="64061.51">32691 12156 249 0,'-6'13'366'0,"-2"0"17"15,-2 0-13-15,-1 0-29 0,1-5-31 16,4 3-29-16,-5 2-28 0,7-5-25 0,-2 1-23 16,0-5-20-16,0 8-17 0,4-7-14 15,-5-1-12-15,3 3-12 0,0-3-9 16,0 1-6-16,2 1-3 0,2-6 1 0,0 0 0 16,0 0-5-16,0 0-4 0,21-17-8 15,-1-3-5-15,24-26-6 0,7-3-4 16,11-13-2-16,71-47-4 0,3 7-3 15,11-10-3-15,64-20-4 0,-65 43-5 0,16-2-4 16,63-25-5-16,-74 39-7 0,-2 2-5 16,-34 18-9-16,-30 12-10 0,-19 12-8 0,-6 6-3 15,-16 7-1-15,-15 0 2 0,-5 7 2 16,-13 0-3-16,-1 6 1 0,-8-5-1 16,2 4 0-16,-8 3 1 0,4-3 3 15,0-5-1-15,0 11 6 0,-2-7-6 0,4-3-6 16,-2-3-3-16,4-6-3 0,-2-5-2 15,5-1-1-15,-1-9 2 0,2-2-1 0,-6 7-1 16,2 2 5-16,-4 5-2 0,0-1 1 16,-6-1 0-16,-2 5-1 0,-5-11 1 15,-7 5 0-15,-3 1-1 0,-2-3 2 16,2 6 2-16,-3 2 3 0,3 1 2 0,2 3 5 16,3-1 3-16,7 5-1 0,-7 3-2 15,5 1-8-15,9 1-3 0,-2 0 3 0,-4 3-5 16,10-2-3-16,0 2 2 0,10 4-1 15,-4-7 0-15,9 2 1 0,5 4-6 16,1-3 4-16,8 0 1 0,12-3-1 16,9 2 1-16,28-1 1 0,7 1-3 15,4 6-3-15,0 0-1 0,-2 5-3 0,-3 7 1 16,-1 8 2-16,-9 8 5 0,-9 6 2 16,-10 16 2-16,-13 12 5 0,-15 13 5 0,-13 2 5 15,-14 13 3-15,-12 3 0 0,-15 3 1 16,-31 82-1-16,-10-21-2 0,16-46 0 0,7-26-4 15,14-14-18-15,6-6-68 0,10-15-63 16,13-9-92-16,8-13-41 0,9-13-603 16,1-5 145-16,11-10 121 0</inkml:trace>
  <inkml:trace contextRef="#ctx0" brushRef="#br0" timeOffset="65176.48">32458 17013 132 0,'-13'-21'296'16,"7"0"60"-16,-6 10 11 0,4-10-12 0,1 11-21 15,-7-2-25-15,4-1-26 0,-1 5-24 16,5-4-26-16,-2 12-22 0,2-8-21 16,4 4-17-16,2 4-14 0,0 0-14 0,0 0-12 15,0 0-11-15,0 0-8 0,16 21-6 16,-4-11-6-16,13 0-4 0,10 6-5 16,3 1-6-16,30 7-6 0,2 8-7 15,7-10-6-15,7 11-6 0,7 0-7 0,79 32-5 16,-3-13-4-16,1 1-4 0,3 3-5 15,1-3-4-15,5-4-3 0,5-2-1 0,6-7-2 16,-1-6-3-16,11 0-3 0,-51-6-1 16,-19-13-3-16,68 14-2 0,-55-15 0 0,-23 5-1 15,-23-7 0-15,-4-2-3 0,-7 2-1 16,-7-3-2-16,-21 1-4 0,-15-9 1 16,-10 6 4-16,0-5 1 0,-21 1 3 15,5-3 3-15,-5-3 2 0,-6 1 0 16,0-5 1-16,-8 0-1 0,4-6-2 0,-4-8 0 15,-2-2-3-15,-13-8-1 0,9-11-2 16,-4-3-2-16,-11-21 0 0,-2-7-3 16,2 7-2-16,-6 0-1 0,2 4-2 0,-8 0-2 15,2 5-1-15,-5 4 2 0,3 0-2 16,-8 10 1-16,8 11 0 0,4-1 2 16,4 9 0-16,0 4 0 0,-4-2 2 0,10 2 1 15,2 0 0-15,3 8-2 0,7 2-8 16,-3-1 0-16,3 10-1 0,7-8-2 0,0 9 1 15,4 0 4-15,0 0-1 0,0 0-3 16,21 28 7-16,0-4-5 0,5 8 2 16,22 21 4-16,4 4-3 0,3 1 4 0,7 7 0 15,48 55 0-15,-38-34 0 0,-14-12-3 16,-10-11 1-16,-5 2 4 0,-8 2 6 16,7 1 11-16,-22 2 10 0,1-3 11 0,-15-1 3 15,-18 16 1-15,-9-4-1 0,-8 9-6 16,-47 65-11-16,-15-15-20 0,18-32-46 15,9-26-35-15,8-22-45 0,3-4-65 0,9-5-1 16,11-21-696-16,21-16 147 0,4-13 123 16</inkml:trace>
  <inkml:trace contextRef="#ctx0" brushRef="#br0" timeOffset="88202.6">4634 24271 223 0,'13'-10'333'0,"-11"1"25"16,10-4-13-16,-4-8-22 0,11-10-28 15,2-1-27-15,-7 1-25 0,7-6-24 16,1 0-19-16,-1 1-16 0,-8 1-12 0,1-5-4 16,0 4-4-16,-5-3-3 0,3 7-2 0,-10 10-5 15,4 0-5-15,3 1-11 0,-5 0-13 16,-4 11-12-16,2-2-13 0,4 2-10 16,-2 8-7-16,-4 2-9 0,0 0-4 0,17 14-5 15,-11 13-6-15,10 8-7 0,15 29-3 16,-8 14-4-16,6-3-4 0,4 2 0 15,-4 2-5-15,6-12-4 0,7 7-4 16,1-16-3-16,3 4-2 0,3-18-2 0,1 1-2 16,6-3-3-16,-7-10-1 0,5-11-2 15,-11-10-2-15,1-2-3 0,-1-17-3 16,11 7-4-16,14-21-1 0,-4-13-5 0,-6-14 0 16,-4-8-1-16,-5-10-5 0,-7-13 3 15,-9-1-2-15,-4-14 0 0,-7 1 7 16,-1 4-1-16,-13-6 2 0,5 2 4 0,-11-4 4 15,-2 12 6-15,-2 19 7 0,2 8 0 16,-2 12-1-16,-4 16-1 0,1-1-7 16,5 11-4-16,-2 1 0 0,4 8-2 0,-2 3-1 15,5 9-1-15,-5 0 0 0,0 0 0 16,14 36-1-16,0 11 2 0,1 31 1 0,6 28 2 16,5 109 0-16,10 99 1 0,-22-93 3 15,1 15 0-15,-1 90 0 0,-2-91 1 16,-3 10-2-16,9-17 0 0,-9-9-2 15,3-61 1-15,-4-33-1 0,-6-25 0 0,7-11 7 16,-9-4 14-16,0-19 17 0,-9-18 13 16,1-9 6-16,-6-2 2 0,-7-9-3 0,0-2-1 15,-8-14-3-15,9-8-6 0,-9-4-4 16,-11-21-7-16,-9-15-6 0,-1-16-3 16,3-12-5-16,5-14-3 0,1-8-2 15,-15-67-3-15,19 26-1 0,16 32 0 0,1 10-1 16,11-2-3-16,3 3-2 0,8-5-1 15,11 1-7-15,14 3-24 0,4-10-39 16,57-58-28-16,3-4-35 0,15 22-51 0,5-1-58 16,-7 4 41-16,7 17-760 0,-26 40 159 15,-23 19 131-15</inkml:trace>
  <inkml:trace contextRef="#ctx0" brushRef="#br0" timeOffset="88668.46">7203 24370 13 0,'-14'9'305'0,"-5"-9"79"0,3 0 1 0,-3 0-15 16,11-7-13-16,-7 7-27 0,7-2-30 15,-4 2-29-15,-3 0-25 0,15 0-18 16,-14 0-11-16,8-3-4 0,6 3-2 16,0-8-11-16,8-1-11 0,11-3-11 0,9-9-16 15,28-11-14-15,8-1-13 0,11 0-13 16,10 0-14-16,-3-7-13 0,3 18-15 0,0-11-21 16,-1 8-28-16,1 4-33 0,-8 1-58 15,-15 9-23-15,-15 11-15 0,-10 10-10 16,-3 1-13-16,-14 12-19 0,-5 10-26 0,-22 10-37 15,-7 33-21-15,-15 6 8 0,-12-4 50 16,-44 70 117-16,8-53 72 0,15-28 22 16,5-10 20-16,3-4 19 0,2-11 23 15,13-11 21-15,10-9 11 0,4 0-2 0,9-9-6 16,-3 3-7-16,15-11-2 0,-6 6-4 16,10-3 2-16,4-8 1 0,4 3-3 0,11-6-7 15,5 0-9-15,45-15-8 0,7-5-10 16,9-7-24-16,12 7-47 0,83-20-127 0,-58 9-17 15,-13 14-786-15,-16 2 152 0,2 13 128 16</inkml:trace>
  <inkml:trace contextRef="#ctx0" brushRef="#br0" timeOffset="91917.68">10620 23683 215 0,'-8'-21'306'0,"6"15"24"16,-2-8-5-16,2 2-19 0,-2-1-25 0,4 0-24 15,-3-7-24-15,3-6-20 0,0 0-16 16,0 4-11-16,0-9-8 0,-6 9-5 0,4-3-2 15,-2-3-1-15,2 7 0 0,-2-3-3 16,2 8-5-16,0 0-11 0,-5 0-12 16,3 6-14-16,2-6-16 0,2 11-12 15,-4-4-11-15,4 6-9 0,0 3-8 0,0 0-7 16,0 0-4-16,0 0-4 0,-4 37-4 16,4-10-3-16,-6 20-5 0,12 6-4 0,-4 40-2 15,-2-1-5-15,8 5-3 0,7 8-2 16,3-6-3-16,3-3-1 0,6 2-1 15,8-11-1-15,0-5 0 0,9-4 1 16,-3-5-3-16,2-18-3 0,5-2 0 0,-1-8-2 16,3-12 0-16,-9-4 0 0,1-16 3 15,-11-4 1-15,2-9-3 0,-4-9-1 16,6-3 0-16,12-23-1 0,-5-14 5 0,-5-14 0 16,-4-4 0-16,-4-12-1 0,-15-4-1 15,7 4 2-15,-15-2 6 0,1 1 3 16,-1 9 1-16,-6 13-2 0,0 7-2 0,-6-2-2 15,1 11-2-15,3-3-2 0,2 4-2 16,-6 12-2-16,6 4-2 0,0 2-2 16,-2 2-5-16,2 6 1 0,0-1-7 0,0 6-6 15,0 9 3-15,2-5-1 0,-2 6 0 16,8 17 4-16,5 4 1 0,3 10-2 0,11 34 3 16,6 2-1-16,2 10-3 0,7 2 3 15,5 0-3-15,5-5-1 0,2-10 5 16,10-8 0-16,6-3 1 0,5-9 0 15,-1-15 0-15,13-17-1 0,4-8 5 0,-7-9-1 16,14-15-1-16,-12-13 2 0,67-51-1 16,-49 20 1-16,-28-2 0 0,-20 2-1 0,-6-12 0 15,-13 1 2-15,-6-11-1 0,-11-1-1 16,-11-8 1-16,-15 0 0 0,-9 7 4 16,-8-3 2-16,-16 9-2 0,-2-2-2 0,-3 10-7 15,3 9-25-15,-7 5-34 0,11 12-26 16,4 5-43-16,10 17-42 0,3 2-58 15,7 7 47-15,5 8-683 0,-4 7 144 16,5 2 120-16</inkml:trace>
  <inkml:trace contextRef="#ctx0" brushRef="#br0" timeOffset="92407.64">13613 23799 178 0,'2'11'258'0,"-2"-10"23"0,2 8-3 0,5-9-12 15,-1 4-9-15,2 2-9 0,-8-6-7 16,25-6-8-16,-2 2-8 0,12-6-8 16,6-2-9-16,27-19-11 0,2 9-15 0,13-2-16 15,-10 3-15-15,3 4-13 0,-20 5-14 16,-9 12-11-16,-12 0-12 0,1 0-10 0,-7 8-8 16,-9 4-5-16,-7 1-8 0,-3 7-4 15,-10 9-3-15,-2 8-1 0,-13 5 2 16,-11 29-1-16,-8-7 1 0,6-6 0 15,-3-1-4-15,4-10-1 0,6-11-3 0,7-14-6 16,-1-1-6-16,5-1-5 0,8-8-7 16,-7 7-2-16,5-7 3 0,4-7 2 0,4 4 5 15,-2-1 1-15,7 1-1 0,9-4-2 16,3 5-2-16,2-2-1 0,4-5-2 16,2 7-3-16,12-10-6 0,2 8-9 0,5-8-14 15,6 0-32-15,-9-7-28 0,9 6-32 16,-3-3-33-16,24-5-61 0,-7-2-2 15,-22 2-634-15,-5-3 136 0,-8-9 115 16</inkml:trace>
  <inkml:trace contextRef="#ctx0" brushRef="#br0" timeOffset="92789.67">14132 21902 3286 0,'-21'-74'1602'0,"13"12"-856"0,2 9-399 15,6 14-199-15,12 3-104 0,-8 4-66 0,15 11-50 16,-7 5 1-16,3 7 5 0,1 9 7 16,3 0 9-16,2 12 7 0,-7 7 9 15,7 7 4-15,14 26 7 0,-6 11 4 16,0 4 2-16,4 7 1 0,-6 0 4 0,-5-5 3 16,12 4-4-16,-12 0-14 0,1-9-16 15,-2-18-18-15,-3-2-18 0,-9-11-15 16,3-13-14-16,-4 0-1 0,5 0-8 0,-13-8-49 15,6-8 3-15,-6 1-612 0,0-5 128 16,0 0 109-16</inkml:trace>
  <inkml:trace contextRef="#ctx0" brushRef="#br0" timeOffset="93019.68">13743 21518 3051 0,'-72'-31'1439'15,"-2"-2"-769"-15,7 2-326 0,5-1-166 16,19 8-87-16,2 3-46 0,12 0-25 0,4 10-12 15,8-1-31-15,5 2-7 0,10-1 4 16,2 1 3-16,2-2 2 0,10-7 0 16,17-3 2-16,33-10 7 0,11-10 1 15,86-23 3-15,23-1 2 0,76-21 0 0,-78 33 3 16,2 2 2-16,-48 17-8 0,50-9-19 16,-41 15-15-16,-23 8-18 0,-17 8-28 0,2 3-38 15,-7 1-56-15,-12 20-12 0,-3 7-623 16,-15 6 137-16,-12 9 114 0</inkml:trace>
  <inkml:trace contextRef="#ctx0" brushRef="#br0" timeOffset="93583.68">16360 22399 2981 0,'6'-27'1272'0,"-6"4"-790"0,2-10-314 15,3 6-125-15,5-10-68 0,4 6-35 16,-3-2 13-16,3 7 7 0,-6 5 8 0,5 2 2 16,-3 4 2-16,3 3 5 0,-1 6 13 15,2 3 13-15,-1 6 9 0,1 7 10 16,7 19 12-16,2 5 11 0,10 35 6 16,2 16 2-16,23 97-2 0,-2 2-3 15,-3-1-4-15,3 9-3 0,-4-10-4 0,2 0-3 16,-3-13-4-16,-9-38-2 0,-3-32-2 0,-10-10-1 15,6-5 2-15,0-10 6 0,-6-10 2 16,-2-17 6-16,-6-6 8 0,-1-8 11 16,-7-13 14-16,-3 1 13 0,-2-7 4 0,5-7-4 15,-1-7-4-15,3-17-7 0,7-16-8 16,13-34-12-16,36-93-16 0,-1-13-8 16,17-87-10-16,-29 65-7 0,24-85-4 0,-30 81-1 15,22-80-2-15,-30 94 1 0,1 8 5 16,-16 49 3-16,-8 13 4 0,-7 27 0 15,1-1-2-15,-7 5-13 0,-2 12-37 0,1 20-39 16,-7 8-29-16,0 8-31 0,-7 6-29 16,7 6-18-16,-6 3-21 0,4 2-43 0,-4 7 45 15,2 12-645-15,-5 0 139 0,9 0 117 16</inkml:trace>
  <inkml:trace contextRef="#ctx0" brushRef="#br0" timeOffset="94002.35">17280 22672 59 0,'-12'0'285'0,"12"0"83"0,0 0 17 16,0 0-11-16,0 10-24 0,0-10-28 16,6 10-29-16,8 2-24 0,7 14-27 0,2 1-21 15,18 28-21-15,9 10-20 0,3 9-16 16,32 65-17-16,-2 10-16 0,-27-41-13 16,-7-13-10-16,-7-17-11 0,-1-1-10 0,2-1-8 15,-1-3-3-15,-1-8 3 0,-4-3 4 16,-4-15 4-16,-4-6 8 0,-6-10 12 0,-2-18 8 15,-3 0 7-15,3-7-1 0,2-16-4 16,10-11-7-16,22-33-8 0,57-75-7 16,35-87-9-16,-11-14-9 0,1-22-8 15,-11 0-10-15,-8-5-14 0,-19 8-19 0,-37 73-14 16,-10 11-14-16,-26 46-46 0,-7 32-49 16,-11 25-68-16,-16 18 29 0,-4 22-817 15,-3 12 159-15,-14 10 132 0</inkml:trace>
  <inkml:trace contextRef="#ctx0" brushRef="#br0" timeOffset="95674.73">20823 23347 35 0,'-23'0'241'0,"2"-4"70"15,1 4 14-15,1-6-9 0,-2 6-19 16,7-10-24-16,0 10-25 0,-5-10-23 0,2 9-22 16,3-10-19-16,-5 2-15 0,3-2-12 15,-5-3-9-15,3 6-6 0,7-12-8 16,-7 4-8-16,3-14-9 0,7 3-9 0,0 0-10 15,8-4-9-15,8-12-9 0,13-25-7 16,3-4-7-16,16 7-6 0,3-1-3 0,7 9-2 16,3-1-4-16,9 10-3 0,-4 16-2 15,4 1-3-15,-8 19-1 0,-4 7-3 16,-9 13-1-16,23 13-1 0,-2 14-2 16,-10 18-1-16,-7 11-1 0,-1 12-1 15,-22 10-2-15,3 8-2 0,-10 5 0 0,-9 7-1 16,-10-2 1-16,2-9 5 0,-9-2 4 0,1-9 3 15,4-19 3-15,-1-15-3 0,1-14-3 16,4-3-2-16,2-5-3 0,0-10 0 16,0-1-1-16,0-5-3 0,2-12-2 15,7 0-3-15,7-12-2 0,7-10-1 0,20-39-5 16,11-5-3-16,39-85-6 0,4 0-3 16,-8-3-1-16,-10 3-1 0,-24 38 0 15,-15 26 1-15,-11 21 1 0,-13 13 7 0,-6 5 7 16,-1 12 2-16,-9 4 0 0,0 6-3 15,-9 4-1-15,3-4-2 0,-4 11-2 0,-5-6-2 16,5 9-3-16,-11 0-2 0,7 4-2 16,-7 8 1-16,1 0 0 0,-7 11 3 15,-2 10 3-15,-19 28 2 0,7 7 1 16,6 12 0-16,2 6 2 0,10 3 5 0,9 3-3 16,11 1-3-16,12 0 4 0,11-1-4 15,7-6-1-15,17-2 0 0,61 49-2 16,-14-43-9-16,-6-25-39 0,62 22-28 0,-21-30-24 15,-21-7-32-15,-10-14-42 0,8-3 29 16,3-10-730-16,-5 0 144 0,3-9 120 16</inkml:trace>
  <inkml:trace contextRef="#ctx0" brushRef="#br0" timeOffset="95954.25">24237 23190 2657 0,'0'0'1163'0,"0"0"-674"15,0 0-272-15,0 0-138 0,0 0-67 0,0 0-41 16,0 0 1-16,0 0 9 0,0 0 14 16,3-13 13-16,9 13 12 0,-12 0 19 0,21 0 18 15,-11 0 13-15,15-3 5 0,4 3-1 16,14-4-5-16,5-5-5 0,34 1-5 0,3-2-7 15,6-4-12-15,4-3-23 16,4 7-33-16,1-12-40 0,3 11-22 16,-10-4-29-16,-4-2-53 0,-7 4-2 0,-26 5-606 15,-19 8 128-15,-14-3 107 0</inkml:trace>
  <inkml:trace contextRef="#ctx0" brushRef="#br0" timeOffset="96191.69">25033 22798 2829 0,'-14'-41'1276'16,"-7"8"-725"-16,7 1-284 0,1 6-140 15,5 4-94-15,2 7-49 0,-5 2-21 16,7 0 7-16,4 13 10 0,0 0 10 0,0 0 13 16,0 0 10-16,15 13 15 0,-13 6 18 15,16 23 11-15,-9 2 4 0,7 33 0 16,3 11-3-16,-3 6-2 0,-5 11-3 0,-1 7-6 15,9 100-8-15,-11-48-16 0,-4 61-34 16,4-62-69-16,7 49-64 0,3-57-18 16,28 35-691-16,28-39 141 0,3-57 119 0</inkml:trace>
  <inkml:trace contextRef="#ctx0" brushRef="#br0" timeOffset="97686.51">27332 22240 8 0,'22'-52'244'15,"1"6"92"-15,-4 6 25 0,-1 5-6 16,-7 1-20-16,1 2-25 0,-4 11-25 0,1 1-21 15,-3 7-17-15,0-7-11 0,-2 9-14 16,-4 3-16-16,0-5-18 0,0 12-19 16,0 1-16-16,0 0-14 0,0 0-11 15,-20 19-5-15,-1 15-8 0,-14 29-8 0,-7 13-9 16,-40 81-10-16,-3 14-7 0,-27 65-7 16,42-74-8-16,-4 6-7 0,10-5-5 0,16-38-7 15,13-23-6-15,12-7-8 0,5 3-11 16,7-5-14-16,7-4-20 0,12-2-27 15,17-10-19-15,4-4-26 0,19-20-41 16,-3-6-91-16,21-16-562 0,0-10 129 0,-6-15 108 16</inkml:trace>
  <inkml:trace contextRef="#ctx0" brushRef="#br0" timeOffset="98500.55">28204 22745 167 0,'10'-21'344'0,"-3"-3"51"0,1-4 3 16,2 6-17-16,-2 1-25 0,-1-5-30 0,-5 11-31 15,4-1-26-15,-4 4-28 0,-2-1-24 16,4 6-20-16,-4-2-19 0,0 9-18 16,0 0-15-16,0 0-15 0,0 0-12 0,-12 32-10 15,5-2-10-15,7-4-9 0,-2 23-9 16,4-2-8-16,5 8-5 0,1 20-6 16,8 3-6-16,1-9-5 0,4-2-5 15,6-2-4-15,-7-15-3 0,3-6-2 0,16 1-3 16,-4-7-1-16,1-12-4 0,1-6-2 15,2-3-1-15,4-5-1 0,1-9-3 0,5-6-2 16,26-14-2-16,-5-5-3 0,-2-14-4 16,-4-6-1-16,-2-2 0 0,-12-1-1 0,-2-1 2 15,-13 13 6-15,-13 11 8 0,-1 2 3 16,-8 8-1-16,-5-1-3 0,-2 11-3 16,-4-4-3-16,-2 6-2 0,0 0-1 0,0 0-2 15,0 0-2-15,-12 29-1 0,10-10-1 16,0 7-4-16,-3-4-3 0,10-1-1 15,-3 11 0-15,10 0 0 0,-2 10-2 0,11-10 2 16,4 3 0-16,16 9 0 0,9-3-1 16,-9-9 1-16,9 2 0 0,5-2 1 15,-9-10-2-15,-5-1 0 0,-1-2 2 16,1-7 0-16,-6-2 2 0,0 1 0 16,-4-10 0-16,-4-1 2 0,0-1 4 0,8-10-2 15,0-9 1-15,13-22 1 0,-3-7-2 16,-3-13-1-16,-1-21-3 0,23-73-5 0,-31 32 0 15,-6 10-1-15,-13 14-4 0,-1-8 3 16,-17-4 0-16,-5 4 0 0,-26-82 0 0,-6 59 2 16,-7 38-3-16,-7 25-4 0,-53-40-9 15,17 45-2-15,8 28-10 0,7 15-16 16,-3 12-18-16,11 8-21 0,-8 8-29 0,3 12-32 16,3 5-46-16,14 12 33 0,1 2-643 15,13 1 133-15,7-8 112 0</inkml:trace>
  <inkml:trace contextRef="#ctx0" brushRef="#br0" timeOffset="99027.5">30440 23404 232 0,'3'5'351'0,"7"-5"20"15,-10 0-11-15,0 0-22 0,0 0-27 16,0 0-31-16,10-9-26 0,-10 9-26 15,11 0-26-15,-9-9-20 0,-2 9-19 0,8-8-17 16,0 4-13-16,5-6-11 0,5 0-7 16,3-2-7-16,14-8-5 0,-4 4-8 15,8 1-9-15,3 3-6 0,-1 3-9 16,-4 5-8-16,-2 1-5 0,-6 3-4 0,-4 3-5 16,-2 6-4-16,-3 3-1 0,-5 1-4 15,4 19-1-15,-15 0-1 0,6-5 1 16,-20 19 2-16,6-9 4 0,-13 9 3 0,-8 19 4 15,0-17-1-15,9-7-4 0,-3-8-6 16,5 0-7-16,-3-8-6 0,7 3-4 0,8-7-2 16,2-8-1-16,2 6 1 0,8-6 0 15,1 0 0-15,9-3 0 0,5 1-1 16,12-4-1-16,3 2-3 0,-3-5-1 0,4-4-3 16,7-9-6-16,-3 5-11 0,3 2-31 15,-1-3-26-15,3-8-27 0,-1 5-45 0,-5-5-102 16,3 1-579-16,-5-3 136 0,-9-2 113 15</inkml:trace>
  <inkml:trace contextRef="#ctx0" brushRef="#br0" timeOffset="99371.42">31538 21299 261 0,'-12'-49'382'0,"1"7"29"0,1 6 1 16,0-4-19-16,1 14-31 0,3-1-32 0,0 14-34 15,2 0-29-15,4 5-27 0,0 0-25 16,0 8-21-16,0 0-19 0,4 21-18 15,2 9-15-15,2 14-14 0,9 29-13 16,-7 6-10-16,5 8-9 0,-3-4-9 16,-1 7-12-16,7 4-18 0,-12-11-18 0,9-8-20 15,-9-16-18-15,-2-6-38 0,6-13-26 16,-7-4-20-16,5-7-23 0,-4 0-20 0,2-13-61 16,-6 1-9-16,0-13-498 0,-10-2 115 15,10-2 97-15</inkml:trace>
  <inkml:trace contextRef="#ctx0" brushRef="#br0" timeOffset="99583.43">31195 21806 327 0,'-68'-36'362'0,"-3"0"-5"0,3-3-26 16,-2-8-29-16,4 1-20 0,6-5-20 0,2-3-22 15,8 1-20-15,1 0-19 0,7 0-14 16,-3-1-9-16,22 16-7 0,1 0-8 0,7 7-9 16,3 5-14-16,10-1-14 0,-5 2-10 15,14 5-13-15,3-13-10 0,15 1-7 16,24-9-8-16,7 3-6 0,16-3-4 15,11 8-6-15,85-30-4 0,-36 18-5 16,44-4-4-16,-32 23-5 0,44-14-7 0,-41 19-19 16,-25 10-69-16,-17-1-122 0,-1 12-613 0,-7 0 131 15,-12 0 108-15</inkml:trace>
  <inkml:trace contextRef="#ctx0" brushRef="#br0" timeOffset="101621.37">32873 23656 191 0,'-10'0'322'0,"-4"0"40"0,1-5 2 0,13 5-16 15,-21 0-24-15,13-4-21 0,-4-1-19 16,4 5-18-16,-3-4-17 0,3 4-15 16,8 0-17-16,-15-1-19 0,15 1-20 0,-12-7-18 15,8 3-17-15,4 4-14 0,-4-4-13 16,4 4-11-16,8-16-11 0,9 0-6 16,7-16-10-16,26-20-7 0,6-12-7 15,55-62-8-15,-7-8-4 16,-1 1-6-16,-6-7-5 0,-12 8-3 0,-21 21-9 0,17-40-8 15,-30 35-9-15,-9 10-4 0,-9 8-4 16,-10 2 0-16,-3-3-1 0,-7 1-1 0,-9 7 0 16,-6 7 1-16,-17 12 2 0,-4 10 1 15,-4 20 0-15,-1 18 2 0,-1 4-3 0,-4 20-2 16,-5 11 0-16,-24 20-2 0,0 13 1 16,0 22 1-16,-45 71-1 0,10 15 0 0,14 10 0 15,11 17-2-15,10 3 0 0,18-3 0 16,7-40 0-16,23-21-1 0,11-21 0 15,6 1 1-15,17-5 1 0,11-4 0 16,8-9 1-16,13-12 0 0,4-11 1 16,4-4 1-16,10-18-1 0,7-6 2 0,3-9 2 15,-16-9 0-15,-6-11 1 0,-6-11 0 16,-7 2 2-16,1-2 0 0,-9-10-1 16,-4 0 0-16,-12-1-1 0,-11-2 0 0,-4 4-3 15,-2-4 2-15,-10 3-2 0,0-3-2 16,-2 4 0-16,-5 2-1 0,5-3-9 0,-2 9-24 15,6-8-35-15,0 14-12 0,1-2-2 16,3 0 0-16,3-2 0 0,3 9 0 16,6-8 10-16,9-2 2 0,8-3 2 0,8 6 7 15,2-7 5-15,5-2 4 0,-1 4 6 16,2 1 8-16,1 1 12 0,-11 2 11 0,6-3 10 16,-5 8 8-16,-5-1 9 0,-7 5 11 15,1 0 10-15,0 0 7 0,0 9 6 16,2-1 3-16,2 7 3 0,0-2 0 15,-3 8-2-15,1 1-3 0,-2 5-1 16,6-2-1-16,-12 2 2 0,-3 0 0 0,1 4-2 16,1-5-2-16,-3 2-3 0,-5 6-4 0,1-1-2 15,-1 7-5-15,0-6-10 16,-2 7-30-16,5 4-62 0,-5-4-42 0,5 4-69 16,1-4-30-16,7-7-571 0,1-10 131 15,1-7 109-15</inkml:trace>
  <inkml:trace contextRef="#ctx0" brushRef="#br0" timeOffset="102060.35">35709 23080 3021 0,'-4'0'1463'0,"4"0"-761"16,-18 0-344-16,18 0-176 0,-13 5-100 0,9-5-47 15,4 0-22-15,0 0-9 0,0 0-6 16,0 0-3-16,29-8 2 0,2-5 0 16,43-13 0-16,11 4 0 0,8-11 0 0,85-20 3 15,-50 19-2-15,-23 2-15 0,-14 7-24 16,-2 4-22-16,0 1-18 0,-10-1-25 15,-9 10-34-15,-14 2-38 0,-15 9 49 0,-8 0-170 16,-14 5-498-16,-7-1 132 0,-4 0 111 16</inkml:trace>
  <inkml:trace contextRef="#ctx0" brushRef="#br0" timeOffset="102298.02">36364 22453 28 0,'-14'-11'341'0,"0"-10"81"0,-9 3-11 16,-2-8-24-16,8 5-24 0,3 11-45 0,-3-2-50 16,9 3-36-16,2 5-28 0,2-1-23 15,4 5-18-15,0 0-13 0,0 0-6 16,-4 21-3-16,4-9-4 0,4 16-5 0,-2 16-9 16,0 1-10-16,2 12-8 0,4 33-10 15,1-3-11-15,1 2-8 0,-2 4-13 16,5 0-16-16,1 1-23 0,3-7-27 0,10 0-66 15,-1-3-74-15,5 1-38 0,15-12-545 16,-9-14 121-16,7-9 100 0</inkml:trace>
  <inkml:trace contextRef="#ctx0" brushRef="#br0" timeOffset="102806.58">37417 23391 61 0,'0'9'263'16,"0"-5"35"-16,0 4-42 0,2-8-56 16,-2 0-34-16,8 0-27 0,-8 0-15 15,21 0-3-15,-9-3 13 0,-4-6 26 0,11 0 17 16,-5-3 4-16,-3-3-3 0,16-12-4 16,-3-5-6-16,5-23-5 0,6-9-8 0,1-5-5 15,-1-10-8-15,0 1-11 0,35-72-8 16,-20 23-8-16,14-29-7 0,-13 32-2 15,9-39-2-15,-18 38 1 0,-11 23 2 16,-13 10-1-16,1 3 1 0,-7 10-1 16,-5-5 1-16,-7 21-6 0,0 8-6 0,-5 11-8 15,3 12-9-15,-4 1-5 0,0 7-12 16,0 3-14-16,-7 0-8 0,5 14-9 0,-2 1-5 16,-9 6-4-16,-2 6-2 0,-5 19-4 15,-16 27-2-15,-7 7 0 0,5 19-1 16,-32 82 0-16,8 3-1 0,24-38-1 0,-5 57 0 15,20-43-1-15,8-19 2 0,15-13-4 16,8 0-4-16,4-1-3 0,13-4-5 16,3-6-1-16,11-8 1 0,-2-12-1 0,2-1 3 15,3-14-1-15,-3-10 0 0,-11-11 3 16,-5-11 3-16,2-5 6 0,-7-3 15 0,-4-4 11 16,-6-12-2-16,9 1-2 0,-11-6-4 15,0 0-7-15,-13-16-7 0,5 0-5 16,-4-16-7-16,-3-10-24 0,1 1-25 15,1-1-24-15,5-4-37 0,2 2-55 0,4 3 21 16,2 9-712-16,4 1 143 0,2 6 119 16</inkml:trace>
  <inkml:trace contextRef="#ctx0" brushRef="#br0" timeOffset="103298.8">38303 23112 212 0,'-4'5'368'0,"-2"0"42"15,4-3-2-15,2-2-20 0,-4 9-34 16,2-9-42-16,2 0-38 0,0 0-29 0,0 0-27 15,0 0-24-15,0 0-20 0,0 0-18 16,22-16-15-16,-3 1-16 0,8-2-11 16,2 1-13-16,0-4-11 0,0-1-8 0,6 6-10 15,0-2-8-15,-2 4-7 0,0 5-6 16,-10 4-5-16,4 0-3 0,0 4-4 16,-3 4-3-16,1 5-2 0,6 7-4 15,-6 4-1-15,-4 13 0 0,-11-2 1 0,5 6 0 16,-15 7 2-16,-3 1 4 0,-9 8 3 15,-4 20 5-15,-5-5 7 0,-6-6 7 16,4-14 6-16,5-7 3 0,3-8 2 0,3-11-3 16,3-2-2-16,1 1-6 0,4-9-4 15,2 0-3-15,0 0-3 0,4-4 0 0,0-6-2 16,8 9-2-16,11-10-3 0,0 6-3 16,8-7-3-16,14 0-4 0,5-8-3 0,-1 4-4 15,-1-3-9-15,3 2-25 0,-3 0-52 16,-3 1-31-16,-2-2-26 0,1 4-35 15,-1-1-55-15,1-6 19 0,-7 9-689 16,2-8 146-16,-8-5 123 0</inkml:trace>
  <inkml:trace contextRef="#ctx0" brushRef="#br0" timeOffset="103787.8">39630 20638 151 0,'0'-5'315'0,"0"-2"49"0,2-2 1 16,0 8-18-16,3-9-26 0,-3 10-29 15,-2 0-27-15,20 0-27 0,-1 10-23 16,2-1-19-16,10 12-14 0,18 12-11 0,7 13-8 16,0 7-4-16,0 10-9 0,59 69-7 15,-22 6-4-15,-4 12-12 0,-6 9-10 0,-13-3-8 16,-6 11-12-16,-8-2-8 0,-23-31-8 16,-10-15-7-16,-15-12-9 0,0 12-12 0,-8-2-16 15,-2-2-18-15,-4 0-37 0,4 1-68 16,-8-6-76-16,10-1-46 0,6-8-554 15,6-18 127-15,5-9 105 0</inkml:trace>
  <inkml:trace contextRef="#ctx0" brushRef="#br0" timeOffset="104524.21">43070 22275 189 0,'-27'-7'337'0,"4"-2"48"15,-4 2 7-15,11-2-12 0,-5 2-25 0,7-2-32 16,3 8-30-16,3-4-29 0,6-6-26 15,2 5-19-15,6-3-14 0,4 7-17 16,17-13-13-16,11 10-14 0,9-7-14 0,38 3-13 16,2-2-13-16,6 1-11 0,0 7-10 15,10-3-14-15,-8 6-18 0,-2 0-21 16,2 0-17-16,-14 0-15 0,-19 6-11 16,-2-3-13-16,-17 1-13 0,-12 2 7 0,-6-5 1 15,-13 13 3-15,-7-8-3 0,-8 6 2 16,-9 9-2-16,-23 10 3 0,-17 15 1 0,-22-2 0 15,-3-4 9-15,-5 7 11 0,7-15 12 16,3 4 10-16,8-9 4 0,2 2 1 16,18-9-3-16,11-4-2 0,13-3-1 0,5-1 2 15,11 3 3-15,4-2 7 0,8-5 3 16,9 3 0-16,18 4 1 0,13-9 1 0,34-1-2 16,15-5-3-16,11-5-2 0,14-1-10 15,105-9-47-15,-20-1-130 0,-50 13-56 16,-33 0-658-16,-25-2 144 0,-4 5 119 15</inkml:trace>
  <inkml:trace contextRef="#ctx0" brushRef="#br0" timeOffset="112547.55">9636 25529 84 0,'-10'-20'223'15,"0"5"54"-15,1-5 10 0,1-5-11 16,2 6-17-16,4 2-23 0,-2-4-22 16,2 8-21-16,2 2-20 0,0-1-16 0,0 3-12 15,-7 1-10-15,7 5-8 0,0 3-8 16,0-10-7-16,0 10-6 0,0 0-6 16,0 0-5-16,0 0-6 0,0 0-6 15,9 21-7-15,-5-12-5 0,2 2-4 0,2-1-5 16,-2 5-4-16,9 6-2 0,-7 0-3 15,11 7-1-15,-1 4-3 0,3 2-4 0,4 0-3 16,10 11-3-16,-6-3-2 16,10 10-2-16,-2-9-2 0,5 1 0 0,-1 3-2 15,-6-8-1-15,-4-6-1 0,15 8-3 0,3-4-2 16,-14-4-1-16,-1-4-1 0,-3-8-3 16,2 7-2-16,-4-3-1 0,4-3-2 15,-2-1 0-15,2 4 0 0,2-4 2 0,-2-3-1 16,-2 3 1-16,2 0 0 0,-2-6-1 15,4 2 1-15,4-4 0 0,-3 2-1 16,-1-3 0-16,2-4-1 0,4 5-1 16,1-6 0-16,3 1-1 0,-6-3 0 0,13 2-2 15,-9-7 0-15,-1 5-1 0,1 4-2 16,-1-9 2-16,1 0-1 0,-4 1-1 16,-8-1 0-16,2 0-2 0,-4 0 0 0,4 0 0 15,9-1 1-15,-5 1-1 0,4-4 0 16,3-6 1-16,3 8-1 0,-6-8 0 0,3 2 0 15,1-5-1-15,-5 6-1 16,5-5 0-16,-2 4 0 0,5-5-1 0,-7 6 1 16,3-9-1-16,-3 3 0 0,0 5 0 15,3-4-1-15,-1 0 0 0,-1-5 1 0,3 2-1 16,-6 4-1-16,3-6 0 0,-1 3 2 16,-2 1-1-16,3-6-1 0,-3 9 1 15,2-12-1-15,25 2 0 0,-16 0 0 0,-5 4 1 16,17-5-2-16,0-2 0 0,3-3-1 15,-12 11 0-15,-9-6 2 0,20 1 0 16,-2-2 0-16,0-3 0 0,0-1 1 0,2 3-1 16,4-2 0-16,-2 3 2 0,2-3-2 15,1-1-1-15,1 4 1 0,0 1 0 16,-2 0 0-16,3 6 0 0,1-2 0 0,5 2 0 16,5-2 0-16,-5 4 0 0,-1 1 0 15,1 1 0-15,1 2 0 0,1-3 0 16,-13 3 0-16,-4 8 0 0,10-10 0 15,7 10 0-15,1-8 0 0,-9 9 0 0,-9 0-1 16,-4 0-1-16,24 0 2 0,-3 1-2 16,-3 8 0-16,-1 7 0 0,-15-1 1 0,-7-2 0 15,9 8 1-15,-10 0 0 0,-6-1-2 16,-9 1 2-16,16 11 1 0,-11-6-1 16,-7-1 0-16,-6 3 0 0,6-3 0 0,-8 0 0 15,-2-1 1-15,6 0 0 0,-9 6-1 16,5-8 1-16,-10-4 0 0,1-4 1 15,-5 6 0-15,1-8 0 0,1 3 5 0,-9-9 6 16,2 6 6-16,-2-3 7 0,3-4 4 16,-7 1 2-16,8 4 3 0,-8-7-2 15,4 0-1-15,1 2 0 0,-1-1 1 16,-4 5-4-16,4-9-2 0,-4 3-1 0,6 2-4 16,-8-5-3-16,0 0-2 0,25-8-1 15,-10-1-2-15,1-3-3 0,15-2-2 16,0-8-1-16,29-8-1 0,2-3-3 0,8-1 0 15,15 6 0-15,0-4-1 0,97-21 0 16,-37 19 1-16,43 2-2 0,-42 10 2 16,57 1-3-16,-48 4 1 0,-17 10 0 15,86-1-1-15,-57-3 2 0,-30 9-2 0,86-6 2 16,-58-1 0-16,-31 6 0 0,-20-9 3 0,99 0 1 16,-66-9 4-16,-33 10 2 0,-11-7 2 15,-6 5-2-15,-6-7 1 0,0 7 1 16,-8-7-6-16,1-1-28 0,-1 4-54 15,-9-2-38-15,9-2-42 0,-6 0-88 0,-3 1-589 16,-10-1 138-16,-16 8 116 0</inkml:trace>
  <inkml:trace contextRef="#ctx0" brushRef="#br0" timeOffset="113475.34">14920 27607 129 0,'4'-55'268'0,"0"1"59"0,2 5 10 15,2 5-13-15,-6 4-22 0,9 0-25 0,-3 12-27 16,-2 3-24-16,0 4-24 0,-2 10-21 16,7 2-13-16,-3 6-7 0,-2 8-1 0,-4 6-1 15,11 15-5-15,-7 10-7 0,-4 17-7 16,2 33-13-16,-4 12-10 0,-4 11-9 0,-4 7-9 15,-11 100-8-15,3-58-9 0,7-38-7 16,-3-22-8-16,4-2-5 0,-5-11-7 16,-1-8-3-16,6-25-4 0,1-8 2 15,3-9 11-15,-4-4 7 0,6-10 3 0,-4-9-4 16,6 4-6-16,-5-12-8 0,5-4-6 16,0 0-14-16,-10-36-12 0,10-12-8 0,6-34-8 15,3-23-5-15,11-97-7 0,3-5 5 16,10 6-3-16,4-5 0 0,3 5 5 15,-11 68 2-15,-3 28 5 0,-5 29 4 16,-11 23 0-16,3 13-4 0,-5 6-2 0,4 11 0 16,1 13-1-16,1 4 0 0,1 6-2 15,5 13 0-15,7 12 1 0,17 23 1 0,-3 9 0 16,9 7 0-16,-7 2 1 0,7 9 0 16,45 66 1-16,-31-31 3 0,-8-16-1 15,-9-20-1-15,40 66 0 0,-25-44 1 0,-14-22 3 16,-11-18 2-16,-6-13-5 0,-8-11-1 15,-3-7 1-15,-12-8-2 0,-1-6-1 16,-1 2 2-16,-6-13-2 0,0 0-2 0,0 0 1 16,-41-20-1-16,5-1-2 0,-32-15-1 15,-8-6 2-15,-73-25 8 0,31 14 1 0,25 20 4 16,10 2 6-16,-1 10 2 0,9 0-2 16,11 11-2-16,15 10-3 0,3 1-2 15,7 7-2-15,6 4-3 0,0-2-3 16,10 8-1-16,8-5 0 0,3-3 0 0,10 2 2 15,2-2 2-15,2-5 2 0,19 1 3 16,22-2 2-16,46-17-2 0,105-31 2 16,106-40-2-16,8-26-7 0,14 1-35 0,22 2-51 15,-3 2-53-15,-19 18-87 0,-4 18-42 16,-28 11-609-16,-96 23 145 0,-45 14 120 16</inkml:trace>
  <inkml:trace contextRef="#ctx0" brushRef="#br0" timeOffset="115538.67">25850 25121 189 0,'4'-9'285'16,"-4"9"28"-16,10-8-9 0,-8 4-18 0,4 3-23 15,7-9-23-15,-5 8-20 0,-2-7-16 16,3 4-15-16,-1 0-12 0,0-4-14 15,-2 8-13-15,5-3-13 0,-3-3-14 16,-2 6-11-16,-6 1-8 0,15 0-6 16,-9 0-5-16,-2 1-3 0,8 10-6 0,7-2-6 15,-9 2-6-15,5 4-5 0,10 12-7 16,-3-5-5-16,1 5-5 0,2 3-4 0,2 2-5 16,-5-1-4-16,5 1-4 0,11 20-3 15,-5-15-2-15,8 14-2 0,-6-3-2 0,2-1 1 16,3-3-1-16,1 7 0 0,-4-4 1 15,4-5 2-15,1 0-1 0,-1 4-1 16,0-14 1-16,-1 9-1 0,5-8-2 0,5-1 0 16,-9-1-1-16,0-5-2 0,-5-8 1 15,21 12-2-15,-9-6-2 0,-7-10-1 16,-3 4-3-16,1-2-1 0,-4 1-2 0,2-2 1 16,-2 1-1-16,5-5-2 0,-5 3 1 15,-4-3-1-15,10 0 0 0,0 5 1 16,3-11-2-16,8 5 0 0,20 6-1 0,6-10-1 15,-1 3 0-15,6-6 0 0,-15 2 1 16,-6-5-1-16,-6 0 0 0,1 0-1 16,1 0-1-16,-4 0 0 0,2-5 0 0,-2 5-1 15,-5 0 0-15,-7 0-2 0,-3-3 0 16,2 3 0-16,-6 0 1 0,17 0 0 16,-15-9 1-16,11 6 0 0,-5 0 0 15,5-6-1-15,1 4 0 0,24-7 1 0,1-3 0 16,-12 8 1-16,-12-7 0 0,-3 2 1 15,-5 3 1-15,-3-2 1 0,2 4-1 0,-2-7 2 16,-1 4-1-16,1-2 0 0,-2 2-1 16,4-1 0-16,1-7 0 0,-1 4-1 0,23-7 0 15,0 2-1-15,2-7 0 16,1 4 0-16,1-4-1 0,2 1 0 0,2 3 0 16,-3-8 0-16,1 7-1 0,-6-2 0 15,4-1 0-15,2 9-1 0,5-8 1 16,-11-1-1-16,10 5 0 0,-3 3 0 0,1-3 0 15,2 2 1-15,-7-2 0 0,7 1 0 16,-4-1-1-16,-2 4-2 0,5 0 2 0,3-2 0 16,1-3 0-16,5 1-1 0,9-1 1 15,-6-1 0-15,6 4 0 0,0-2 0 16,6-4 0-16,0 4-1 0,0-7 0 16,-1 4 1-16,-6 3 0 0,8-1 0 0,-3-2 1 15,-8 3 2-15,3 0 2 0,-3 1-1 16,-2 0 0-16,0 6-1 0,-3-5 0 0,1 7-1 15,2 0 0-15,12-4 0 0,-12 10 1 16,12-3 0-16,-6-1 1 0,6 9-2 16,-2-7 1-16,2 8-3 0,-2 8 0 0,-4-7-1 15,-4 9 0-15,-4-1-1 0,-3 3 1 16,-9-2 0-16,-16 6 1 0,10 5 0 16,-3 7 0-16,-2 2-1 0,-5 2 1 0,1 4 1 15,-4 6-1-15,4-9 0 0,-13 12-2 16,-2-3 0-16,-5-9 1 0,-8-2-1 15,-5-9 2-15,-4-1 1 0,-5 0-1 16,5-6 0-16,-9 2 0 0,3-4-1 0,-5-5 3 16,0 4 0-16,-2 0-1 0,1-4 2 15,1 1 1-15,-8-5 6 0,4 4-1 16,-2-5 2-16,-2 6 3 0,0-9 3 0,-2 12 6 16,-2-12 2-16,4 0 5 0,-8 9 3 15,8-9 1-15,-9 0-1 0,9 0 4 16,-12 0-4-16,12 0-2 0,-13-5-5 0,13 5-1 15,-10-4-3-15,4 0-2 0,4-2-1 16,2 6-2-16,-17-7-2 0,15 3 1 0,0 1-1 16,-8-5 0-16,4 8-1 0,4-11-1 15,0 4-2-15,-9 4 1 0,11-6-2 16,-2 3 0-16,0-3-1 0,-2 3-1 16,2 4-2-16,-2-7-1 0,4 9-2 0,-2-12 0 15,2 8 1-15,0-5-2 0,-4 7-2 16,4-7 3-16,4 7-3 0,-4-8 0 0,2 1 0 15,2 8 0-15,-2-10 0 0,4 10 0 16,-4-8 1-16,11-1-1 0,-7-1 0 16,8 0 0-16,-1 0 2 0,-3-3 0 0,4 1 1 15,3-2-2-15,-3 2 2 0,1 1 0 16,1-5-1-16,-1 4-1 0,4 1-1 16,14-9 0-16,-11-5-2 0,1 7 2 0,6-2-4 15,4-7 3-15,21-5-1 0,2-3 2 16,2-1 0-16,4 0-2 0,2 6 2 15,10-1-2-15,-2-1-2 0,5 0 0 0,-1 10 2 16,1-3-1-16,1 5 1 0,5 6-2 16,-4-6 3-16,1 12 1 0,3 4-2 15,2-1 2-15,1 4-3 0,9 4-1 16,3 4 3-16,-1 7-6 0,-4-1 5 0,10-2 2 16,3 11-4-16,90 11 2 0,-51-8 2 15,-25-3-4-15,-15-8 3 0,100 17 1 16,-5-7 0-16,-53-4 0 0,-21-8 2 0,85 9 0 15,6-8-1-15,-58 0 0 0,-19-12 1 16,90 9 0-16,-61-14 0 0,-26 1-5 16,76-8-14-16,-60-9 4 0,31-11 0 15,-55-3 2-15,-28-4 1 0,44-28 2 0,-14-21 2 16,-11-18-1-16,-13-10 8 0,-9-16 2 0,-7-14 3 16,-4 15 2-16,-4-10 0 0,-25 35 0 15,-4 18-2-15,-21 25-3 0,9-2-21 16,-5 3-47-16,-4 16-55 0,-10 6-73 15,-10 20 7-15,-9 7-673 0,-6 7 143 0,-12 1 119 16</inkml:trace>
  <inkml:trace contextRef="#ctx0" brushRef="#br0" timeOffset="116282.43">35482 26543 160 0,'16'0'302'0,"3"0"50"16,-9 0 4-16,5 0-17 0,1 0-26 15,-7 0-26-15,1-2-26 0,2 2-21 16,1 0-19-16,1 0-18 0,3-9-19 16,3 0-17-16,1 2-14 0,0-6-12 0,-3 1-9 15,3 0-7-15,-6 0-6 0,-1-3-4 16,-2 1-6-16,-10 1-10 0,-2-2-9 16,-2 9-11-16,-12-8-10 0,-11 2-9 0,-16 7-6 15,-15 2-6-15,-41 11-4 0,-2 4-4 16,-89 24-1-16,53-4 5 0,26 6 2 15,28-6 2-15,5 4-4 0,-7 4-1 16,13 13 0-16,-1 0 1 0,-44 61 1 0,38-20 1 16,21-19 4-16,13-10 0 0,8 10 4 15,6 0 3-15,10 2 2 0,17-11 4 0,8 17 7 16,17-6 4-16,18-3 4 0,73 54 1 16,22-21-2-16,28-28-5 0,100 6-5 15,-49-44-4-15,126-7-11 0,31-13-30 16,27-18-91-16,13-18-141 0,30 3-84 0,9-29-659 15,-5-22 158-15,-20-47 133 0</inkml:trace>
  <inkml:trace contextRef="#ctx0" brushRef="#br0" timeOffset="119091.81">47121 19960 261 0,'21'-26'394'16,"-9"5"49"-16,-6 4 2 0,1 4-23 0,-12 6-32 16,-1 7-34-16,6 0-34 0,-20 41-31 15,-9 34-28-15,-40 86-25 0,5 23-25 0,-27 80-22 16,13-4-19-16,24-54-17 0,-16 77-16 16,33-84-13-16,-3-5-11 0,9-10-12 15,11-42-11-15,1-28-10 0,3-17-11 0,1-8-7 16,5-13-5-16,4-17-6 0,-3-21 2 15,3 1 6-15,4-17-2 0,-2-1-4 16,-4-10-4-16,8-11-6 0,0 0-5 16,0 0-4-16,0-42-5 0,8-11-4 0,4-42-5 15,32-110-2-15,38-82-2 0,1 15-4 16,8 14-5-16,12 12-12 0,3 4-26 16,-28 64-1-16,46-61 0 0,2 22 3 0,-47 67 3 15,-23 35 2-15,-7 18 5 0,-14 26 9 16,-1 6 7-16,-6 7 8 0,-7 16 3 0,-6 11 1 15,-3 9-4-15,0 1-1 0,-3 13-2 16,-3 8-2-16,-6 0 2 0,14 36 0 16,-5 42 3-16,-3 30-1 0,2 130 0 0,-10 114 0 15,-2 9 0-15,8 10-1 0,-2-8 3 16,10-6 2-16,15-21-1 0,-12-104-1 16,6-3 0-16,-5-15-1 0,3-61-2 0,-3-41 0 15,-3-23-1-15,-1-12 0 0,-10-21 2 16,6-10 7-16,-4-13 15 0,-1-10 7 15,-3-10 1-15,-7-5-3 0,-3-14-4 0,-9-5-8 16,-24-34-13-16,-17-20-25 0,-103-140-11 16,4 2-2-16,6-2 0 0,2 2 7 0,4 1 8 15,29 62 14-15,-49-55 4 0,41 74 8 16,-11 6 10-16,1 20 6 0,20 38 9 16,25 12 6-16,8 21 4 0,3-1 0 15,3 9-2-15,17 6-4 0,17-1-3 0,10 1-6 16,4 6-4-16,8-2-4 0,7 4-2 15,6 2-2-15,8 0-1 0,0 0-1 0,0 0 0 16,57 12-2-16,34-2 0 0,27-4-5 16,219 8-12-16,-2-23-40 0,29-3-49 0,-15 3-86 15,-95 9 0-15,89 0-843 0,-103 0 170 16,-72 0 142-16</inkml:trace>
  <inkml:trace contextRef="#ctx0" brushRef="#br0" timeOffset="119930.58">49558 22466 14 0,'-29'-4'264'0,"-10"-5"82"16,2 1 20-16,4-12-8 0,2-2-22 15,4-4-27-15,4-2-25 0,4-7-18 0,3-4-17 16,3 4-17-16,7-12-17 0,4-4-14 16,17-24-11-16,7-3-7 0,7-6-9 0,56-67-12 15,6 14-13-15,-10 47-15 0,38-24-13 16,-21 51-13-16,-16 18-12 0,-9 12-10 16,1 20-9-16,-10 4-9 0,-8 20-8 15,14 12-1-15,-6 31-8 0,-8 10-6 0,29 85 0 16,-23 21-4-16,-41-36-3 0,-13-9-5 15,-10-10-2-15,-19 95 0 0,-12-26-4 16,-2-54-2-16,4-36 2 0,-2-18 1 0,12-15 5 16,0-15 6-16,11-12 4 0,0-4 1 15,1-7 4-15,7-10-5 0,-2-5-6 0,8-8-3 16,-4 0-5-16,21-24-3 0,20-38-3 16,5-6-8-16,51-85-4 0,48-66-11 15,-11-2-22-15,0-4-1 0,-45 67 4 16,0 5 2-16,-8 8 3 0,-27 44 2 0,-19 28 14 15,-13 21 7-15,-7 14 10 0,-9 7 3 16,-6 9 0-16,-6 3 2 0,-4 14-5 0,-5-2-4 16,-12 19-2-16,-29 20-2 0,-6 21-3 15,-57 66-2-15,13 1 1 0,36-15 0 16,14-16-1-16,15-8-3 0,12 6 1 16,2-8-1-16,8 5 0 0,11 0 1 0,8-21 1 15,14 15 1-15,9-10 1 0,16-5 6 16,11-1-3-16,14-9-4 0,73 37-34 0,-24-40-47 15,-7-14-55-15,-7-10-66 0,13-11 20 16,90 6-740-16,-51-21 152 0,-37-9 128 16</inkml:trace>
  <inkml:trace contextRef="#ctx0" brushRef="#br0" timeOffset="120759.56">52712 21606 339 0,'-10'-4'450'0,"-7"-5"22"0,3 1-12 16,-5-1-32-16,13-3-35 0,-2 7-36 0,2-5-37 15,6-1-30-15,8 1-25 0,2 0-20 16,7-10-19-16,16 2-18 0,25-9-20 0,12-3-15 15,6-2-16-15,20 6-14 0,-3-1-16 16,10 3-18-16,81-18-18 0,-58 20-20 16,-23 0-17-16,-14 12-17 0,-2-5-18 15,-4 6-19-15,-13-3-43 0,-10 2-28 16,-17 3-23-16,-8-2 2 0,-8 5-7 0,-6-4-13 16,-11 5-18-16,-3-6-26 0,-7 6-48 15,-3-6 48-15,-9 0-589 0,0-3 125 0,-17-10 103 16</inkml:trace>
  <inkml:trace contextRef="#ctx0" brushRef="#br0" timeOffset="120919.61">54041 21024 1162 0,'-22'-32'639'15,"1"-2"-205"-15,0 1-111 0,1 0-63 0,-1 0-30 16,2 4-15-16,5 5-12 0,1 7-18 16,-1 2-18-16,10 3-18 0,-6 7-15 15,1 1-13-15,9 4-12 0,-14 21-10 16,1-1-9-16,-1 16-7 0,-7 32-6 0,1 7-6 16,5 19-7-16,1 4-6 0,-1 4-3 15,1 2-5-15,1 0-6 0,5-3-13 0,2 4-20 16,4-7-49-16,4-3-56 0,-2-2-62 15,8-14-14-15,4 3-598 0,1-22 128 16,-3-17 107-16</inkml:trace>
  <inkml:trace contextRef="#ctx0" brushRef="#br0" timeOffset="121325.52">56815 20497 16 0,'27'-11'238'16,"-4"9"87"-16,-5-8 24 0,3 1-6 15,-11-3-19-15,11 11-23 0,-6-8-22 0,-3-1-18 16,0-2-14-16,-3 3-12 0,-1 8-12 15,-2-10-7-15,2 1-6 0,-1 0-2 0,-3 1-7 16,-4 3-14-16,-6-5-16 0,-7 2-15 16,-8-3-9-16,-20 3-9 0,-8 9-6 15,-49 9-9-15,-104 38-10 0,-61 47-8 16,7 16-1-16,18 21 1 0,21 15-1 16,29 28-5-16,74-48-4 0,13 18-5 0,25 5-4 15,32-34-1-15,24-18-3 0,20-10-1 16,18-1-1-16,53 75-3 0,34-26-3 0,100 31-5 15,18-31-5-15,41-16-4 0,42-23-7 16,31-11-12-16,27-9-26 0,20-2-83 16,48 0-110-16,-6-1 10 0,12 11-882 0,-10-6 175 15,-23-10 145-15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6:00:07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26703 27680 140 0,'-8'-20'223'0,"-4"-1"28"0,3 8-1 16,3-6-12-16,0 7-18 0,4 3-16 16,-2 8-13-16,4 1-10 0,0-7-11 15,0 7-8-15,0 0-7 0,4 17-8 0,-2-5-8 16,0 8-8-16,2 11-8 0,-4 0-9 16,0 17-9-16,0 7-10 0,0 39-8 0,-6 4-9 15,-2-2-6-15,-3 11-8 0,1-8-5 16,0 7-6-16,-1-6-5 0,-3-5-3 15,2 0-5-15,-1-10-3 0,3-9-1 16,-3-13-1-16,11-20 1 0,-8-7 2 0,8-5 4 16,-4-5 2-16,4 0 2 0,2-13-1 15,-7 6-2-15,7-8-4 0,-4 0-3 0,4 1-2 16,0-3-3-16,4 3-3 0,3-3-2 16,-7-6-2-16,8 5-3 0,4-8-1 15,7 4-3-15,6 1-1 0,4-10-1 16,14 5 2-16,7-4 0 0,26-4-1 0,11-1 2 15,-2 4 0-15,8-5-1 0,8-2 1 16,0 7-1-16,5 0-1 0,10-5-1 16,-9 4-1-16,5 3-2 0,-3 1 0 0,3 4-13 15,-5 1-65-15,11 3-109 0,93 5-569 16,-64-7 124-16,-36-8 103 0</inkml:trace>
  <inkml:trace contextRef="#ctx0" brushRef="#br0" timeOffset="1155.08">29085 28324 46 0,'-13'-9'184'0,"11"0"56"0,-8-3 18 15,6 4-1-15,-1-5-7 0,5-9-9 16,-2 0-12-16,2-1-12 0,2-5-13 16,3 3-14-16,-1-7-14 0,6 10-15 15,-2-18-12-15,5 14-15 0,-11-1-12 0,4 6-12 16,0 5-10-16,-4-1-10 0,4 4-9 15,-3 1-8-15,1 6-7 0,-4 4-7 0,0 2-5 16,0 0-5-16,0 0-5 0,-11 33-3 16,7-11-4-16,-6 19-4 0,0 3-2 15,-11 30-2-15,-4-1-1 0,4-6-3 16,11 7-1-16,-11-7-1 0,7-5-3 0,4-9-2 16,-1-9-1-16,3 1-2 0,2-3-1 15,0-10-2-15,-1-1-2 0,5-8 1 16,-4-2 2-16,2 0 5 0,2 3 7 0,-2-7 5 15,2-3 4-15,0-4 2 0,2 1 2 16,-11 0-3-16,9 0-2 0,-12-1-2 16,-1 2-3-16,-18 8-3 0,-2-4-2 0,-27 10-2 15,-4 6-3-15,-4-6-7 0,-13 5-35 16,2 3-74-16,3 4-65 0,1-5-555 16,5-10 120-16,10-23 99 0</inkml:trace>
  <inkml:trace contextRef="#ctx0" brushRef="#br0" timeOffset="4338.63">12819 31821 81 0,'0'0'216'0,"0"0"50"16,0 12 10-16,0-12-9 0,-6 1-17 15,4 3-19-15,-4 1-18 0,6-5-17 0,-12 3-13 16,10 4-10-16,2-7-9 16,-9 0-8-16,9 0-9 0,-6 2-12 0,6-2-12 15,0 0-12-15,-4 9-8 0,4-9-5 16,0 0-5-16,27 2-7 0,0 7-6 0,16-9-7 15,42 0-6-15,16 0-5 0,11 0-6 16,111-9-4-16,4 7-4 0,17-7-2 16,-6 7-3-16,4-5-1 0,2-1-2 15,-7 3-1-15,3-7 1 0,-4 3 2 0,-13-10 1 16,-12 7 0-16,-46 0 1 0,-30 10 2 16,-28-6 2-16,15-2 2 0,-10 8 2 0,-1-7 0 15,-5 6 0-15,-15-4-1 0,-7 6-2 16,-13 1-1-16,-18 0-5 0,-7 0-5 15,-1 1-10-15,-10 6-50 0,1-4-150 16,-1 18-627-16,-6-13 133 0,-9 5 111 16</inkml:trace>
  <inkml:trace contextRef="#ctx0" brushRef="#br0" timeOffset="7378.91">20719 32241 199 0,'5'-8'291'0,"-1"6"26"15,0-1-3-15,4-3-17 0,5 4-21 16,7-5-23-16,7 4-22 0,23-6-21 0,34 4-19 16,16-11-17-16,121-10-17 0,2 3-15 15,99-8-12-15,9 0-12 0,-4 9-12 16,10-5-7-16,8 6-5 0,4 3-3 15,1 11-1-15,-11-13-1 0,6 6-2 0,4-9-2 16,2-7-1-16,5 7-2 0,-1-8-7 16,-3-9-6-16,-5 7 0 0,-16 8-10 0,-93 8-31 15,94 1-82-15,-98 16-116 0,-1 12-545 16,-5-8 120-16,-57 1 99 0</inkml:trace>
  <inkml:trace contextRef="#ctx0" brushRef="#br0" timeOffset="12499.99">26615 34176 63 0,'-9'-50'218'15,"1"2"60"-15,2 0 13 0,0 3-6 0,4 10-17 16,-3 2-20-16,5 4-22 0,5 5-22 16,-5-2-20-16,4 8-18 0,2-3-17 0,0 11-13 15,0-1-7-15,3 6-7 0,-3 5-9 16,6 5-8-16,-4 16-5 16,5 0-6-16,-7 23-7 0,2 3-5 0,1 35-7 15,-3 7-7-15,0 5-7 0,-6-5-6 16,6 3-6-16,-4-10-4 0,0-2-3 0,4-14-4 15,1-11-1-15,-1-15-3 0,0 7-1 16,0-15 0-16,-2-10 1 0,3 3-3 16,-1 0 0-16,0-8-2 0,0 4-2 0,-4-3-2 15,4-10-1-15,-3 5-2 0,1-1-2 16,2-5-1-16,-6 7-2 0,6-9-2 0,-2 2-1 16,2-1-2-16,13 8-1 0,-5-8 1 15,7-1-2-15,6 3-2 0,14-1 0 16,3 1-1-16,5-4-1 0,36 1 0 15,4-1-1-15,10-4 0 0,5-4 0 0,-3-1 0 16,17 0-1-16,88-15 0 0,-59 9-1 16,-29-1 0-16,-23 3 0 0,2-3 0 15,-2 2 1-15,-8 0 0 0,-6 1 2 0,-19 7 5 16,-13-1 5-16,-7-4 6 16,-11 1 7-16,-4 6 12 0,-5-6 12 0,3 4 8 15,-8 2 7-15,1-7 1 0,-3 7-1 16,-1-5-3-16,3-1-5 0,3-8-8 15,5-7-4-15,2-2 0 0,-4-11-7 0,18-16-4 16,-10-11-4-16,4 3-4 0,-8-12-4 16,-8-2-18-16,-5-3-62 0,-6-4-54 0,-1 13-50 15,-7 7 19-15,12-18-690 0,3 4 138 16,-1 2 115-16</inkml:trace>
  <inkml:trace contextRef="#ctx0" brushRef="#br0" timeOffset="20194.05">39564 33665 183 0,'-6'-12'285'0,"6"0"31"0,6 3-2 15,-6-2-15-15,6 2-23 0,-1 2-23 0,-1-3-24 16,14-6-20-16,-3 5-20 0,7-5-18 16,12 6-17-16,3-11-15 0,29 1-14 15,-2-5-12-15,6 8-14 0,7 2-11 16,5 7-9-16,3-5-7 0,4 1-5 0,2 3-7 16,4 8-6-16,6-9-6 0,5-2-5 15,7 3-6-15,90-12-4 0,-52 10-6 0,-23 1-5 16,-12-2-5-16,97 3-6 0,-62-3-5 15,-29-1-3-15,-19 6-2 0,2-4-3 16,5 1-4-16,-5 6 5 0,1-9-1 16,-3 5 0-16,-4 3 0 0,-6-1 2 0,-4-3-2 15,-6 1 2-15,-15-1 1 0,-18 2 2 16,-5 2 2-16,-6-4 2 0,-8 7 4 0,0-7 2 16,-10 3 1-16,2-4 0 0,-5 0-1 15,-3-10 0-15,-5 7-1 0,3-7 0 16,-11-1-1-16,2-1 2 0,-4 1 5 15,-4-1 4-15,-11-11 2 0,-5-1 4 0,-3 2 1 16,-27-9 1-16,7-5 2 0,-17 5-1 16,4 8-2-16,-6-8-1 0,6 9-1 15,0 5-2-15,-4 0-1 0,9 6-1 16,5 3-2-16,1 4-1 0,3 1-2 0,-1 1-2 16,0 2-1-16,1 0-2 0,3 3-2 15,8 2-1-15,4 0-1 0,4 1-4 0,5 3-2 16,8 2-1-16,-3 3-1 0,7 1 0 15,6-2-6-15,0 6-2 0,8 6-3 16,11 2 0-16,8 8 1 0,4 3 0 16,24 7 1-16,10 6-1 0,1 2 1 0,0-1 1 15,4 4 2-15,2 7-2 0,-5 0 8 16,-3 1 4-16,-4 8 1 0,-5 3 3 16,-7 2 2-16,-9 6 4 0,-12 9 3 0,-8 2 1 15,-17 10-1-15,-15 7-10 0,-38 93-33 16,-55 47-54-16,26-90-52 0,-5-2 1 0,27-35-590 15,4-28 120-15,13-15 100 0</inkml:trace>
  <inkml:trace contextRef="#ctx0" brushRef="#br0" timeOffset="29958.17">32696 34357 168 0,'-5'-8'246'0,"5"-4"29"15,0 4 5-15,0-1-7 0,0 1-14 16,-2 0-14-16,2 2-15 0,0 1-15 16,0-4-16-16,0 1-15 0,0 4-14 0,0 4-12 15,-4-12-13-15,4 7-10 0,0 5-9 16,0-9-10-16,-2 8-9 0,2 1-8 16,0 0-8-16,0 0-5 0,-2-5-7 0,2 5-6 15,0 0-7-15,-12 27-6 0,3-1-6 16,-5 10-4-16,-7 28-5 0,1 9-4 15,-11-5-5-15,12-1-4 0,-6 7-2 0,5-4-3 16,3-4-2-16,3 3-2 0,1-8-3 16,5-16-1-16,-2-3-4 0,7 3-1 15,1-11-2-15,-2-2 0 0,4-2-1 0,0 1-1 16,4-9 1-16,-2 2-1 0,1-3 1 16,9-4 1-16,-4-2 1 0,11-5 2 15,-5 1 0-15,7-4 1 0,2-4-3 0,4 3 2 16,6-6 1-16,16-3 0 0,30 0-1 15,3 0-2-15,11-4 0 0,-2-4-1 16,13 2-1-16,5 4 0 0,11-6-1 16,95 5-2-16,-54 2-1 0,-26-2 0 0,-22 12 0 15,11-12-1-15,106 6-1 0,-67-1 0 16,-24 2-1-16,-19 5-2 0,99 4 0 16,-62-5 0-16,-27 1 1 0,-18 3-2 0,86 14 1 15,-47-17-1-15,-31 3 1 0,-13 1 1 16,3 0-1-16,1 1 0 0,98 9 1 15,-56-12-1-15,-31 5-1 0,-14-12 0 0,-3 8-4 16,3-6 2-16,-5 0 1 0,0 2 0 16,-10-4-3-16,-4-1 0 0,-23-1 0 0,-4 1 1 15,-18 0 2-15,-5 0 10 0,-6-5 8 16,-14-1 6-16,1-3 2 0,-3-7 0 16,-7-1 1-16,-6-12-4 0,-4 3 0 15,-10-55-3-15,-5-8-2 0,-5-11-2 0,-17-102-2 16,10-21-9-16,14-12-34 0,44-93-45 15,29 5-61-15,42 13-35 0,67-19-616 16,42-22 131-16,12-4 109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6:01:20.4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2844 13625 86 0,'0'0'188'0,"-6"-1"35"16,4-8 5-16,2 9-10 0,-4-4-23 15,4 4-33-15,-8-6-42 0,8 6-41 0,0-6-28 16,-7 0-2-16,7 6 31 0,-2-5 34 15,2 5 19-15,-6-9 3 0,6 2-1 16,0 7-5-16,-6-2-5 0,6 2-9 16,0-8-9-16,0 8-10 0,-6-5-10 0,6 5-8 15,-2-7-10-15,2 7-6 0,0 0-7 16,0 0-5-16,0 0-6 0,0 0-4 0,0 0-3 16,0 0-4-16,0 0-1 0,0 0-2 15,0 0-2-15,0 0-1 0,8 17-1 16,-8-12 0-16,6 6 0 0,-6-4-2 0,0 8 0 15,0-5-2-15,6 16 0 0,-6-3-2 16,2 3-1-16,-2 2-2 0,7-3-1 16,-7 8-1-16,0 0-1 0,0 9-2 15,2 6 0-15,-2-1 4 0,6-2 0 0,-6 4 1 16,4-4-2-16,-2-1 0 0,4-3-2 16,-6-7-1-16,0-4-1 0,2-3 0 0,-2-1-1 15,6-6 2-15,-6 0-1 0,0-2 0 16,0-4-1-16,0-1-1 0,0 0 0 15,3-1 0-15,-3-2-1 0,0 0 0 16,0 1-1-16,4-1-1 0,-4-5 0 0,0 3-1 16,0 1 1-16,0-5 3 0,0 4 3 15,0-5 1-15,0 6 0 0,0-9-1 0,0 3-1 16,0-3-2-16,0 0 0 0,0 0-1 16,-13-12-2-16,11 1 0 0,-4 2-1 15,0-7 0-15,-2-4-1 0,-1-1-1 16,3-2 0-16,-6 1 0 0,3-8-1 0,-9-6 0 15,9 3-1-15,-5 2 0 0,-7-9 1 16,7 8-2-16,-5-1 0 0,3-5-1 16,1-2 1-16,-5 3-1 0,-1-1 0 0,0-2 0 15,1-1 2-15,-1 7 4 0,4-7 5 16,-1 8 3-16,-1-3 2 0,1 5 3 16,1 0 2-16,1-1-1 0,1 6-1 0,1-1-1 15,1 6-2-15,1 6-1 0,4-6-2 16,-5 2 0-16,5 6-3 0,0-7 0 0,1 6-2 15,-1-4 0-15,0 9 0 0,4-3 0 16,-3 7 0-16,5-10-2 0,-4 14 1 16,4-10-1-16,-2 6-2 0,4 0 0 15,0-5-1-15,0 4 0 0,0 1-1 0,0 0 0 16,4-1 0-16,4-3-1 0,-8 3 1 16,9 0 0-16,-3 1 0 0,2-3-1 15,13 0 0-15,-9 3 0 0,5-5 1 0,3 1-1 16,5 1 1-16,0-5 0 0,8 1-1 15,6 3 0-15,-1-2-1 0,3 2 0 16,0-3-1-16,3 0 1 0,-3 3-1 0,2-2 0 16,5 6 0-16,2-1 0 0,-9-4 0 15,9 5 1-15,-3-4-1 0,3 1 1 16,-1 3-2-16,-5-3 1 0,1 0 1 16,5-3 0-16,-3 7 0 0,3-1 0 0,0-7 0 15,-3 8 0-15,3-5 0 0,-3 4 0 16,-1-3 0-16,7-2 0 0,-9 0-1 0,32-3 1 15,-20 1 0-15,-6 4 0 0,-3-1 0 16,-3-1 0-16,3 0 0 0,1 4-1 16,-5-4-1-16,1 4-1 0,1 0-2 0,-2 1 0 15,1 5-1-15,3-4-1 0,-3-2 2 16,3 3 0-16,-3 1-2 0,3 2-1 16,3-5 0-16,-3 5 0 0,3 0 0 15,-2 0-1-15,-5-4 5 0,5 2-3 0,1-4 0 16,1 6 1-16,-7 0 0 0,7-4 5 15,-5-1-5-15,5 1 3 0,-1 3-1 0,1-6 0 16,4 2 2-16,18-10 0 0,-10 9 0 16,-6-4 0-16,-6 1 1 0,24 1-2 15,-10-5 1-15,-14 8 0 0,-3-1 1 16,5-3 0-16,0 4-1 0,-7-2 2 0,9 2-1 16,-5-1 0-16,5-4 0 0,-2 9 0 15,-5-3 1-15,9-2-1 0,-8 1-1 0,1-1 2 16,-5 3-2-16,3-4-1 0,-3 6 0 15,-3-3 0-15,0-1-2 0,-6 5-2 16,-1-4 0-16,-6 4 0 0,-1 0-2 16,-2-1 1-16,2 1 1 0,-6 0 1 0,-7 0 0 15,1 1 0-15,3-1-1 0,-9 0 2 16,5 0-1-16,-2 4 0 0,-3-4 1 0,3 0 0 16,-4 5 1-16,5-1 0 0,-5-3 0 15,-2-1 0-15,2 10-1 0,1-10 1 16,1 8 1-16,-2-5 1 0,-1 8 0 15,1-4-1-15,4 7 1 0,-4-4-1 0,5 1 1 16,-3 8 1-16,-2-6 0 0,5 6 0 16,-1-6-1-16,3 12 1 0,-1-4 0 15,-1 10 1-15,1 0-1 0,3-3 0 0,1 4 1 16,-5 2 0-16,3-2 0 0,-1-1 0 16,3 5 1-16,-7-2 2 0,3 6 2 15,5-6 1-15,-11 7 1 0,6 0 0 0,5-3 1 16,-11 3 1-16,7 3 0 0,-3 6 1 15,1-3-1-15,1 1 1 0,-6 0 0 16,1-2 1-16,-1 2-1 0,4-2 0 0,-6-3 2 16,7 1-2-16,-5 6-1 0,-2-2 0 15,3-1-1-15,-1-1-5 0,4-2-21 16,-4 1-29-16,5 8-38 0,-5-9-145 0,0 8-435 16,-3-7 111-16,-5 3 92 0</inkml:trace>
  <inkml:trace contextRef="#ctx0" brushRef="#br0" timeOffset="1057.2">2747 14904 2 0,'-19'-4'151'0,"19"4"60"16,-14-5 15-16,6 5-4 0,-5 0-12 15,5 0-12-15,8 0-7 0,-14-4-5 0,7 2-3 16,-1-3-7-16,8 5-11 0,-12 0-12 15,10-4-11-15,-7-1-12 0,9 5-10 16,-4-2-9-16,4 2-6 0,0-10-9 0,0 10-7 16,6-5-7-16,1 0-7 0,1 5-7 15,6-6-6-15,-5 1-5 0,11 5-6 0,7-4-5 16,0 2-5-16,2-3-3 0,19 1-4 16,1 2-3-16,7-3-4 0,27 0-2 15,1 0-2-15,5 5-2 0,4-5-2 16,-8 0-2-16,6 5-1 0,4-6-1 0,-2 5-1 15,-2-4-1-15,12 1-1 0,-6-1-1 16,5-1 2-16,5-4 0 0,1-1 1 16,3-2 0-16,-1 1 0 0,88-14-1 0,-51 6 0 15,-23 8-2-15,-18-3-1 0,-3-2 0 16,8 4-2-16,-3 0 1 0,2 1-1 16,1-2-1-16,-5 3-1 0,-3-4 0 15,-10 4-1-15,4 0 0 0,-14 1-1 0,1 4 0 16,-22-2-1-16,-6 3-18 0,-12 5-35 15,-11 0-50-15,-4 0-79 0,-7 5-440 0,-3-5 103 16,-11 4 86-16</inkml:trace>
  <inkml:trace contextRef="#ctx0" brushRef="#br0" timeOffset="1970.3">3913 14085 86 0,'-13'-5'201'0,"1"5"43"0,4-8 9 16,-1 2-6-16,3 1-14 0,-2-4-17 16,-4 1-15-16,3-8-13 0,1 2-9 15,2-3-9-15,0-2-10 0,-3-2-11 0,3 1-11 16,0-1-11-16,6 4-11 0,0-4-8 16,0-6-11-16,0 11-9 0,8-10-8 15,5-7-8-15,7 0-6 0,1 8-7 0,2-4-6 16,4-2-4-16,-1 10-6 0,5-1-5 15,0 0-3-15,0 8-4 0,9 2-3 0,-9-5-3 16,2 13-3-16,-4-1-2 0,-2 5-2 16,2 0-2-16,-3 5-1 0,10 6-3 15,-1-1 0-15,-8 6-2 0,-1 6-1 16,-3-2-1-16,-2 7 0 0,-5-1-1 0,-3 1-1 16,-5-1 0-16,2-1 0 0,-8-5 0 15,-2 8 1-15,0-6-1 0,-2 2 2 0,-8-3 2 16,2-1 0-16,0 0 0 0,-5 0 0 15,-1-1-1-15,-1 1 0 0,3-8 0 16,-3 5 1-16,7-8-1 0,-4-3-1 16,3-6 0-16,1 5-1 0,8-5-2 0,0 0 0 15,-6-16-1-15,6 12-1 0,2-8 0 16,10-5 0-16,1-3-1 0,7-5 0 0,3-1-1 16,6-1-1-16,0 1-3 0,4-2-2 15,-4-2 2-15,15-6 0 0,-5 4 0 16,-4 2 1-16,-12 7-1 0,4-3 1 15,-1 0 1-15,-5 10 1 0,-6-4 0 0,-1 3 0 16,-2 1 1-16,-3 0 1 0,-3 3-1 16,0 5 0-16,-4-5-1 0,-2 10 0 0,0 3-1 15,-12-2 0-15,12 2 0 0,-17 2 0 16,11 1 1-16,-13 10 0 0,3 2 1 16,1 2 1-16,1-1 3 0,-7 10 3 15,7-4 3-15,1-2 3 0,1 1 2 0,10 0 4 16,-4 1 2-16,6-2 3 0,6 1 1 15,-4 1 1-15,10-3-1 0,15 7-1 16,2-5 0-16,33 1-2 0,15 0-8 0,7-12-18 16,9 0-48-16,15-8-43 0,-1 7-39 15,7-9-552-15,2 6 115 0,2-6 95 16</inkml:trace>
  <inkml:trace contextRef="#ctx0" brushRef="#br0" timeOffset="5781.25">3698 27605 128 0,'4'2'209'0,"-4"-2"26"16,8 0-2-16,-8 0-11 0,0 0-15 15,0 0-18-15,15-2-13 0,-15 2-8 16,0 0-6-16,0 0-6 0,8 2-7 15,-8-2-11-15,0 0-12 0,6 0-8 0,-6 0-4 16,2 9-4-16,2-9-5 0,-2 11-6 16,5 0-7-16,-1 9-7 0,-4 2-7 0,10 11-5 15,-3 12-6-15,3-2-4 0,9 34 0 16,-7-2-2-16,1 5-1 0,5 0-1 16,-5-5-4-16,5 10-3 0,-1-2-2 15,-5-5-2-15,3 7-4 0,2-10-3 0,-3 4-4 16,3 3-2-16,-5-8-2 0,1-7-3 15,-1-4-2-15,-8-20-3 0,7-3-2 0,-9-2 0 16,2-7-4-16,4-8 2 0,-8-2 6 16,1-6 8-16,1 2 7 0,-4-4 1 15,2-6-2-15,-2 3-6 0,0-7-10 16,0-3-15-16,0 0-19 0,0 0-21 16,0 0-7-16,-9-24-5 0,7-2-6 0,-8-1-4 15,2-11 4-15,-5-7 5 0,3-1 4 0,-11-19 5 16,1 2 5-16,1-2 6 0,-2-1 4 15,5 13 4-15,-3 3 1 0,9 12 3 16,-9-9 0-16,-3-11 3 0,3 5 0 16,-4-9 7-16,-6 7 0 0,5-2 2 0,1 2 3 15,-10-5 4-15,12 14 4 0,0 5 2 16,5-1 0-16,1 9 0 0,3-3 0 0,-2-6 0 16,1 10-2-16,5 0 1 15,0 6-1-15,1 0 1 0,-1 4-1 0,2-1 1 16,2 3-1-16,2 1 1 0,-7 5-3 15,5 2-2-15,2 0-2 0,2-3-1 0,0 10-1 16,2-4 0-16,2-3 0 0,5 3 1 16,3-3 0-16,3 1 0 0,1 2 0 15,5 0 0-15,6 4 0 0,-5-3 0 16,20-3 0-16,-1 1 0 0,0 6 0 16,7-4-1-16,2-1 0 0,-3 6 0 0,3-4-1 15,-1 6 0-15,7-4 0 0,-6-1 0 16,6 4 1-16,26-5 1 0,-18 6-1 0,-2 1 1 15,23-4 1-15,-21-2 0 0,19 3 0 16,-9 1 0-16,5-4-1 0,3 3 0 16,-5-4 0-16,4 2 0 0,1-4 1 0,-1 6 0 15,-3-6 0-15,7 0 2 0,-8-2 0 16,5-1 1-16,1 2 0 0,-4-1 0 0,-7 1-1 16,9 0 0-16,-17 1 1 0,-9 7-2 15,-5-8-1-15,4 9-1 0,2 1-1 16,-5 0-1-16,9-8 1 0,25 5 0 15,-17 3 0-15,-8-2 0 0,27 4 0 0,-7-4 0 16,3-6-1-16,0 3 1 0,-13 0 0 16,-8 2 0-16,-10 3-1 0,4 0 0 15,30-6-1-15,-19 4 0 0,-5 2 0 16,-7-4 0-16,1-2 0 0,-6 5 0 16,6 1 0-16,4 0 1 0,-9-4 0 0,5-1 2 15,0 5 0-15,-2-4 0 0,3 4 0 16,-1 0 1-16,27-12 1 0,-7 3 0 0,3-9 1 15,-5 8 2-15,-3-6-2 0,-1-1-2 16,0 3 0-16,-6-8 0 0,-10 12-1 16,-8 0-1-16,-7-1-1 0,-4 1 1 0,-6 9-2 15,-2-7-1-15,-7 7 0 0,1-5 1 16,-4 1 3-16,1 4 2 0,-10 1 2 0,5-8 2 16,-5 8 0-16,5-1-1 0,-5 1-1 15,-8 0-1-15,14 0-1 0,-8-4-2 16,-6 4-2-16,15 0-1 0,-15 0 0 15,12 0 2-15,-12 0-2 0,9 4-1 0,-7-3 0 16,2 8 0-16,2 2 0 0,-4-1 0 16,-2 2-1-16,6-1 0 0,-6 15 1 15,2-1-1-15,3-2 1 0,3 7 0 0,-8-6 0 16,6 16 0-16,-4-5 0 0,2 10-1 16,4-1 3-16,-1 3-1 0,-1-3 1 15,2 2-2-15,-6 6 0 0,17 16 0 16,-11-6 3-16,4-9-1 0,-3-6 1 0,3 4 1 15,11 14 0-15,-2-2 0 0,-9-1 0 16,9 3 1-16,-5-10 1 0,-1-11 0 0,11 22 0 16,-13-11 1-16,8 10-2 0,-1-5 0 15,-12-14-1-15,15 16 3 0,-4-7 2 16,-5-10-3-16,1-5-1 0,-9 1-3 0,8-3-8 16,-5 2-26-16,3 1-29 0,-6-7-32 15,1 7-41-15,-5 4-34 0,-2-12-575 16,0-2 124-16,-7-4 103 0</inkml:trace>
  <inkml:trace contextRef="#ctx0" brushRef="#br0" timeOffset="6519.19">4339 29200 154 0,'0'0'250'0,"-7"-9"26"15,7 9-2-15,-6-4-16 0,6 4-19 16,-6 0-22-16,6 0-19 0,0 0-19 16,0 0-13-16,-14 9-9 0,11-5-7 0,-1-2-8 15,2 3-9-15,-4 5-9 0,0-7-10 16,4 5-9-16,-2 5-8 0,2-1-7 0,2-3-7 16,-7 2-7-16,7 0-5 0,0 0-7 15,7 9-4-15,-5 0-4 0,10-7-4 16,-6 8-4-16,9 0 0 0,-3-1-5 15,9 7-5-15,2-1-3 0,3-1-4 0,5-3-2 16,2 4-3-16,17 10 0 0,-2-13-2 16,10 7-2-16,10-7-1 0,-6-2-2 15,0-8-1-15,10-2-1 0,-4-11 0 16,23 4 0-16,-4-8-2 0,8-7-1 0,2-2-1 16,9 1-2-16,98-18 0 0,-3-3-1 15,-13-7 0-15,-45 15-2 0,-19-1 0 16,64-7-2-16,-48 9 1 0,-34 9-2 0,-9 1 0 15,-6 2-2-15,6 7 0 0,-6-5-1 16,0 1 0-16,0 1 1 0,-2 4 1 16,-5 3 4-16,-13-7 2 0,-9 8 3 0,-11 8 2 15,3-7-1-15,2-1-1 0,-7 9 0 16,-7-6-5-16,-1 0-20 0,-6 3-29 0,-6 4-27 16,-6-9-28-16,-2 3-116 0,-3 5-467 15,-3-1 114-15,-9-4 93 0</inkml:trace>
  <inkml:trace contextRef="#ctx0" brushRef="#br0" timeOffset="7221.77">5932 28519 53 0,'-20'-32'208'0,"3"-1"55"0,5-7 12 15,-3 18-6-15,5-9-12 0,0 11-16 16,3 3-16-16,5-1-19 0,-10 5-18 16,6-7-18-16,6 9-17 0,-9 0-16 0,5 1-12 15,2 1-9-15,2 6-8 0,0-6-5 16,0 9-8-16,0-1-5 0,0 1-6 16,6-8-6-16,-6 8-7 0,0 0-5 15,15 18-6-15,-13-7-6 0,17 0-5 0,-9 10-4 16,0 0-4-16,13 1-4 0,-2 4-3 15,-1 1-3-15,1-1-4 0,6 1-2 0,-2-3-4 16,-1-3-3-16,-3-8-2 0,2 5-2 16,-3-13-2-16,1 5-1 0,0-3-1 15,-7-6-1-15,7-2 0 0,0-9-2 0,-7 0 0 16,5-1 0-16,-3-10-1 0,7-1-1 16,-4-10 0-16,1-8-1 0,-5 6 2 15,-3 1 0-15,3 0 2 0,-1 0 2 0,-8 2 1 16,5 9 0-16,-7 1 0 0,2 1 0 15,-4 4 0-15,6-1-2 0,-4 4 0 16,-4 2-1-16,2 2-3 0,5 1-1 0,-7 3-3 16,2-6 0-16,4 6-1 0,-2 1 0 15,-4 4 0-15,0 0 0 0,21 9 0 16,-19 2 0-16,10 5 0 0,3 5 1 16,-1 10 1-16,7 12 0 0,-5-2 3 0,9 22 2 15,-4 2 2-15,6 1 2 0,-11-3 6 16,3-10 6-16,-15 4 5 0,-4-14 4 15,-2 10 6-15,-11 20 5 0,-9 5 4 0,-7-5-1 16,-17-3-2-16,-5 1-2 0,-40 61-3 16,27-49-15-16,10-29-56 0,13-22-166 15,18-11-552-15,8-21 125 0,15-21 104 0</inkml:trace>
  <inkml:trace contextRef="#ctx0" brushRef="#br0" timeOffset="11064.97">14857 13035 146 0,'-6'-5'224'0,"-2"-2"24"0,2 2-2 16,-2-1-14-16,-3 0-19 0,3 1-20 16,0-5-18-16,-5 9-15 0,1-8-14 0,2-3-11 15,-5-1-7-15,3 5-6 0,3-7-6 16,-3 4-5-16,4 0-6 0,2-5-5 0,-7 3-5 16,11 2-6-16,-4 2-5 0,0-3-7 15,-1 4-7-15,5-5-5 0,-4 8-5 16,4-1-6-16,-2-3-3 0,2-3-4 15,-2 11-1-15,2-9 0 0,2 7-1 0,0-4-4 16,-6 2-3-16,3-1-5 0,3 6-3 16,-4-5-3-16,4 5-3 0,0-6-1 15,0 6-2-15,0 0-1 0,0 0-2 0,0 0 0 16,0 0-2-16,0 0-1 0,13 17-1 16,-11-12 0-16,4 5-1 0,6 11 1 15,-5-4 0-15,7 8 0 0,1 6 0 0,-3 1-1 16,4 4-1-16,3 2 0 0,10 20-1 15,-8-5 1-15,-1-8 0 0,9 13 0 16,-8-10 0-16,0-7-1 0,-1-7-1 0,1 0 0 16,-7 3 0-16,3-1-1 0,2-7 0 15,-5-4-1-15,7 8 0 0,-9-9-1 0,-2 2-1 16,1-10 0-16,-3 6 0 0,0-2-1 16,-1-4 1-16,1-1-1 0,-2-4-1 15,-4 0 0-15,8 0-1 0,-10-2 1 16,7-2-2-16,-5-1-17 0,0 1-19 0,2-2-18 15,2-5-18-15,-6 7-32 0,0-7-121 16,0 0-408-16,0 0 105 0,0 0 88 0</inkml:trace>
  <inkml:trace contextRef="#ctx0" brushRef="#br0" timeOffset="12101.91">14572 12912 1 0,'-14'-17'176'0,"-1"4"69"0,1 0 21 16,-5-6 1-16,9 7-8 0,-7-2-15 0,3-1-18 16,4 3-17-16,-1-2-18 0,3 6-15 15,0-5-15-15,-1 5-13 0,3-2-13 16,2 5-11-16,-2 0-11 0,2 0-12 15,0-2-9-15,2-2-11 0,2 4-8 0,0 5-8 16,2-19-6-16,4 16-6 0,2-6-5 16,4 0-5-16,3-3-5 0,4 5-3 0,12-8-4 15,2-4-3-15,2 7-4 0,6-2-2 16,0 3-2-16,9-1-2 0,16-4-1 0,9 2-3 16,3-4-1-16,-1 8-1 0,3-1-2 15,1 1-1-15,2 5 0 0,-1-5-1 16,1 4-1-16,2 1-1 0,-7-1 0 15,3 2 0-15,4-5-1 0,-7 8 0 0,5-5 0 16,-1 0 0-16,3-2-1 0,-2-3 0 16,-5 4-1-16,7 2 0 0,-2-4 0 15,0-3-1-15,-3 7 0 0,1 0-1 0,-3-5 1 16,3 3 0-16,-3 2 0 0,-9 0 0 16,-11 1 0-16,-3-1-1 0,28-2 0 15,-19 5 0-15,13-6 1 0,-1 1-1 16,-6 2 0-16,-14-4 0 0,21 3 0 0,-1-3 0 15,1-2-1-15,-13 5 1 0,12-7 5 16,-8 7 1-16,-16 4 0 0,2-3 0 16,-3-3-2-16,5 8 1 0,-2 0-1 0,2 0-2 15,0-2-1-15,-1 2-1 0,-5 0-1 16,6 0 1-16,-4 0 0 0,1 0 0 16,3 0 0-16,-2 0-1 0,-3 0 2 0,5-4 0 15,-2 4 0-15,2 0 0 0,-4 0-2 16,3-5 0-16,-1 5-4 0,-2 0-1 15,1 0 1-15,-1 0 1 0,2 0-2 0,-7 0 1 16,-1 0-1-16,-1 0 0 0,-7 0 4 16,-5 0-3-16,-11 0-1 0,5 0 1 0,-6 0 0 15,0 0 1-15,-5 0 1 16,1 0 0-16,-3 0 1 0,-4 5-1 0,3-5 1 16,-1 0-1-16,3 0 1 0,-9 0-1 15,2 0 2-15,1 0-1 0,-9 0 1 16,18 4 0-16,-16-4-1 0,4 2-1 15,1-2 2-15,-5 9 0 0,2-3 0 0,-2 0-1 16,-2-1 1-16,2 3 0 0,2 4 1 0,-2-3 2 16,-2 2 0-16,4 0 0 0,2 7 1 15,-1 2 1-15,-1 1 2 0,4 0 0 16,-2 3 3-16,7-2 1 0,-3 11 1 0,9-1 0 16,1 3 1-16,-5 1 0 0,5-4 2 15,3 6 0-15,10 15 1 0,-2 1 0 0,-4-11-1 16,8 13 0-16,-8-16-1 0,-4 6-1 15,10 7 0-15,0 1-2 0,-4-13 0 16,0 15-1-16,-2-14-4 0,-5 0-9 16,-3-9-25-16,-2 9-19 0,-3 3-26 15,-4-2-107-15,-1 8-467 0,-7-6 107 0,-2 6 90 16</inkml:trace>
  <inkml:trace contextRef="#ctx0" brushRef="#br0" timeOffset="12862.3">15221 14240 45 0,'0'0'190'16,"0"0"56"-16,-14 0 12 0,14 0-7 0,0 0-16 15,0 0-15-15,0 0-15 0,0 0-12 16,-6 5-12-16,6-5-12 0,0 0-13 16,0 0-11-16,0 0-12 0,29-5-11 15,-11 5-11-15,3 0-10 0,4-2-10 0,6-2-8 16,10-1-7-16,2-1-6 0,1-4-4 15,3 5-4-15,30-7-4 0,-7-1-4 16,7 0-4-16,1-6-4 0,5 13-3 0,-1-9-4 16,3 3-4-16,0-8-3 0,4 8-3 15,2 6-4-15,0-8-1 0,6 3-3 16,-2 2-1-16,6 3-2 0,1-3 0 0,5 6-1 16,-2-2 0-16,7-4-1 0,0 5 1 15,1-3-1-15,11 3 1 0,93-4 0 0,-49-1 0 16,-30 5-1-16,75-8-1 0,-52 3-1 15,-24 8-1-15,-26-5 0 0,9 0 0 16,0-1 0-16,-2 4 1 0,2 0-1 16,0-3 1-16,-2 6-4 0,-13 0-7 0,-4 6-29 15,-16 0-40-15,-6 3-86 0,-9 2-509 16,-23 9 110-16,-18-10 92 0</inkml:trace>
  <inkml:trace contextRef="#ctx0" brushRef="#br0" timeOffset="15911.03">15376 12959 155 0,'0'0'228'0,"13"0"16"16,-13 0-9-16,6-6-18 0,-6 6-28 15,10-5-40-15,-6 5-65 0,5-4-88 0,-1 3-246 16,-4-4 41-16,2 2 36 0</inkml:trace>
  <inkml:trace contextRef="#ctx0" brushRef="#br0" timeOffset="16770.9">15492 12911 39 0,'2'-4'153'0,"4"0"86"0,-6 4 37 0,13-1 6 15,-11-6-13-15,-2 7-17 0,8-4-19 16,-4 3-21-16,-4 1-20 0,8-8-18 0,-8 8-18 16,7 0-15-16,-7 0-14 0,6-2-12 15,-6 2-11-15,2-5-11 0,-2 5-10 0,0 0-9 16,8-4-7-16,-8 4-7 0,0 0-5 15,6-2-5-15,-6 2-6 0,0 0-3 16,7-7-5-16,-7 7-4 0,0 0-3 16,6-3-3-16,-6 3-2 0,0 0-4 15,0 0-1-15,6-2 1 0,-6 2 5 0,0 0 4 16,0 0 2-16,4-7 1 0,-4 7 0 16,0 0-1-16,-2-8-3 0,2 8-2 0,0 0-2 15,-2-13-2-15,-2 13-2 0,2-5-2 16,2-1-2-16,0 6-1 0,-8-9-1 15,3 4-1-15,-1-2-2 0,4 2-1 16,-6-1-1-16,2-4 0 0,-1 9 0 0,-1-9 0 16,-2 7 1-16,6-5 2 0,-9 5 0 15,5-4 1-15,-4 2-1 0,3 0-1 0,-9 0 0 16,3-2-3-16,-3 7-1 0,7-4-1 16,-7 4-1-16,3 0 0 0,5 0-1 15,-2 0 0-15,-7 4-1 0,9-4 0 16,-3 0-1-16,-1 7 0 0,1-7-1 0,1 1 0 15,4 3 0-15,-3 1-1 0,5-1 0 16,-6-3 0-16,3 9-1 0,3-4 1 16,-6-1 0-16,4 13 0 0,-5-5 1 0,5 0-1 15,-4 2 0-15,3-1 0 0,3-2 0 16,-2 7 0-16,6-6 0 0,-9 0-2 16,9-1 1-16,-2-3 0 0,2-1 1 0,2 1-2 15,-2 1 2-15,2-5 1 0,0 6-1 16,0-1 0-16,0-4 1 0,2 0 1 15,0 3 1-15,2-8 1 0,-2 9 2 0,9-5 1 16,-9 1 3-16,4-6 2 0,2 6 2 16,1-2 2-16,3-3 0 0,0-1 0 15,3 0-1-15,-1 0 0 0,1 0-2 0,12-1-2 16,-7 1-1-16,1 0-2 0,0 0-2 16,-1 0-1-16,-9 0-2 0,7 1-1 15,3-1 0-15,-5 7 0 0,3-5-2 0,2 1 0 16,-7 5 0-16,7-1 0 0,-5-4 0 15,-1 7-1-15,3 2 1 0,3-3 2 16,-8 3 1-16,3-2 0 0,-4 2 0 0,3-1 1 16,-5 2 2-16,7-1 1 0,-13 5 0 15,2-3 1-15,0 4 0 0,1-5 1 16,-7 0 0-16,2-4 1 0,-2 10 1 0,-2-7 3 16,2-2 1-16,-9 8 2 0,3 0 3 15,-2-2 1-15,-3 1 1 0,1-2 1 16,-4-1-1-16,-3 3-2 0,1-1-1 0,1-5-2 15,-6-1-1-15,-1 11-1 0,-9 2-1 16,8-5 0-16,-6-2-3 0,8-8-1 16,1 5-2-16,-1-2-1 0,7 5-1 0,-7-11-3 15,0 5-2-15,3 1-9 0,7-4-8 16,-9 2-7-16,5-5-10 0,3 3-16 16,3-2-19-16,-3 0-33 0,4-1-49 0,2-3-19 15,-3 10-545-15,3-10 119 0,6 5 98 16</inkml:trace>
  <inkml:trace contextRef="#ctx0" brushRef="#br0" timeOffset="17198.23">15947 13270 120 0,'-6'0'260'0,"1"9"40"0,5-9 3 16,-2 4-13-16,2-4-22 0,0 8-22 15,0-8-19-15,0 0-18 0,0 0-13 16,0 0-10-16,0 0-9 0,21-13-13 0,-9 5-11 16,-9-4-12-16,15 3-12 0,-8 4-9 15,5-6-12-15,-1 1-11 0,-1 3-9 16,1-4-9-16,5 2-9 0,-9-2-6 0,11 0-7 16,0 8-7-16,-1-5-10 0,5-1-13 15,4 5-14-15,-8-4-15 0,6 4-28 16,-5 3-9-16,5-4-10 0,-6 5-8 0,-1 0-2 15,1 6-15-15,-6-2-16 0,-5 4-47 16,0-4-101-16,-1 6-331 0,-7 0 96 16,-2 1 78-16</inkml:trace>
  <inkml:trace contextRef="#ctx0" brushRef="#br0" timeOffset="17391.09">16325 13364 283 0,'-8'15'283'16,"-5"0"10"-16,5 1-3 0,-6-5-16 15,7-2-18-15,-5-1-15 0,4-3-14 16,2 3-16-16,-1-7-16 0,5 9-17 0,-4-8-17 15,0 4-15-15,4-1-13 0,2-5-12 16,-4 8-12-16,4-8-8 0,0 0-11 16,12 1-4-16,-12-1-7 0,15-9-7 15,-3 9-5-15,5-5-6 0,1-3-7 0,3-2-10 16,2 1-14-16,10-3-15 0,2-2-21 16,0-4-45-16,0 8-31 0,0-6-114 15,0 0-432-15,0 7 104 0,-8-3 88 0</inkml:trace>
  <inkml:trace contextRef="#ctx0" brushRef="#br0" timeOffset="18176.9">16759 13421 179 0,'0'0'263'0,"0"0"26"0,0 0-2 0,-14-11-13 16,14 0-17-16,6 1-20 0,-6 0-20 16,6-6-20-16,0-11-18 0,3 6-16 15,-1-3-10-15,6-9-10 0,-1 1-9 0,1 1-10 16,7-1-11-16,-7-2-10 0,5 2-12 15,4 3-7-15,-3 0-8 0,1 0-7 16,6 5-6-16,-4-3-7 0,-1 11-5 16,-1-3-5-16,0 6-6 0,-3-3-4 15,-1 11-6-15,3-3-3 0,1 1-2 0,0 7-1 16,-3 0-3-16,5 7-2 0,-2 1-1 0,-1-3-1 16,-5 12-1-16,12-1 0 0,-4 9-1 15,-3-1 0-15,1 5-2 0,0 0 1 16,-9 1-2-16,2 6-1 0,-3-5 0 0,-1 1-1 15,-6-1 0-15,0-9-1 0,-4 9 0 16,0-9 0-16,-8 5 0 0,4-9-2 16,-2 3 1-16,4 0 1 0,-7-5 0 15,3 0 1-15,0-6 0 0,4 1 1 0,-4-10 0 16,2 9 2-16,2-10 0 0,2 0-2 16,0 0 0-16,0 0-1 0,0 0-1 0,0-22-3 15,6 12-2-15,2-11-4 0,4 1-5 16,-1 3-3-16,7-14 1 0,3 1-2 15,-4-2 3-15,1 6 1 0,-1-3 1 0,1 0 0 16,-3 4-1-16,-3 6 0 0,-1-6 0 16,7 8 5-16,-12-7 0 0,9 3 1 15,-9 4 3-15,2 1 2 0,1-5 2 16,-3 0 0-16,-4 1 1 0,2 8-1 0,2-1-2 16,-6 1-1-16,0 1-2 0,0 2-2 0,-6 0-1 15,0 6-1-15,4-6-1 0,-5 9-1 16,7 0 1-16,-18 0 0 0,18 0 1 15,-15 7 0-15,7-2 1 0,0 2 2 0,2-1 1 16,-1 1 1-16,5 6 0 0,-4 3 2 16,2-3 1-16,2-2 3 0,2 2 1 15,0 4 1-15,6-1 0 0,0 6 0 16,-1-2-1-16,5 1-1 0,4 0 0 0,3 3 0 16,8 5-1-16,-1-9-2 0,7 5-4 15,-6-8-15-15,8 3-25 0,2-4-26 16,5-3-36-16,-1-4-55 0,2 2-55 0,-1-3-457 15,-5-7 111-15,-6-1 93 0</inkml:trace>
  <inkml:trace contextRef="#ctx0" brushRef="#br0" timeOffset="18501.38">18171 13174 40 0,'-2'9'225'0,"-4"-7"68"0,6 4 16 15,0-6-6-15,0 0-15 0,0 0-17 16,18 0-18-16,-18 0-16 0,23-11-17 15,-2 2-16-15,-1-3-17 0,1 0-17 0,8-6-17 16,6-1-15-16,-2 5-14 0,2-6-15 16,2 7-18-16,-1-6-17 0,-3 5-17 15,2 2-16-15,0-3-18 0,-8 3-20 16,-2 7-39-16,-5-4-44 0,5 2-159 0,-10 6-338 16,-1-3 96-16,-6 4 81 0</inkml:trace>
  <inkml:trace contextRef="#ctx0" brushRef="#br0" timeOffset="18833.08">18427 12842 47 0,'0'-13'177'0,"-8"8"57"15,4-1 24-15,4-3 6 16,-2-3-3-16,2 7-9 0,0-1-11 0,-6-4-14 16,3 9-16-16,3-9-17 0,0 10-13 0,0 0-12 15,0-5-11-15,0 5-10 0,0 0-6 16,0 0-7-16,0 0-8 0,0 0-6 0,0 0-6 16,23 15-8-16,-21-14-6 0,9 9-9 15,-7 1-6-15,6 9-5 0,-4-8-8 16,3 8-4-16,-1 0-8 0,-2 1-10 15,2 1-13-15,-2 4-18 0,1 13-20 0,-1-4-40 16,-4 3-24-16,6 1-35 0,3 1-86 16,-7-5-491-16,6-4 112 0,0-9 94 15</inkml:trace>
  <inkml:trace contextRef="#ctx0" brushRef="#br0" timeOffset="18973.91">19099 12817 56 0</inkml:trace>
  <inkml:trace contextRef="#ctx0" brushRef="#br0" timeOffset="19476.25">19076 12765 158 0,'-4'-5'257'16,"2"-1"34"-16,0-4 0 0,2 5-14 0,0 0-17 15,0 5-17-15,-6-12-15 0,6 3-14 16,0 9-14-16,0-5-16 0,0 5-11 0,-4-10-13 16,4 10-12-16,-2-9-13 0,2 9-13 15,-5-3-11-15,5 3-10 0,0 0-9 16,0 0-6-16,0 0-4 0,0 0-4 16,0 0-5-16,0 0-6 0,0 0-5 0,0 0-6 15,0 22-5-15,5-17-4 0,-5 4-5 16,2 3-3-16,2-2-4 0,2 0-3 15,-4 1-2-15,6 10-3 0,1-3-2 16,-3-4-3-16,6 6-2 0,-4-8-2 0,3 7-1 16,-3-6-2-16,2 0-3 0,1-5 0 15,-3 1-2-15,-2-5 0 0,2 4 0 16,1-4-3-16,1-4 0 0,-2 0-2 0,-8 0-2 16,17-4-2-16,-11 2 1 0,6-4-2 0,-5-3 1 15,-1-3-1-15,2 8-1 0,-6-5 1 16,2 2-1-16,3 1 0 0,-5-4 1 15,4 1 0-15,-6 1-2 0,2 4 0 16,2-5-4-16,-2 8-5 0,-2 1-2 0,6-10 3 16,-6 10-1-16,6-1 0 0,-6 1 2 15,0 0 0-15,0 0 0 0,9 11 2 16,-3-10 0-16,-4 12 0 0,4-5 3 16,0 11 3-16,3-6 4 0,-1 8 3 0,4 4 5 15,7 3 3-15,-5 6 3 0,1-2 2 16,-1-4 2-16,5 6 3 0,-9-2 6 0,3-6 7 15,-7 3 4-15,-4-4 5 0,-2 5 3 16,-6 9-1-16,-9-2-2 0,-14 24-3 16,-8-3-11-16,-10 5-27 0,-69 58-87 15,29-48-125-15,4-8-582 0,19-15 131 0,-10-24 110 16</inkml:trace>
  <inkml:trace contextRef="#ctx0" brushRef="#br0" timeOffset="26141">7615 13558 160 0,'0'0'243'16,"-15"0"26"-16,3 0 0 0,12 0-12 15,-15-1-18-15,15 1-15 0,-12 0-12 0,12 0-13 16,0 0-11-16,0 0-11 0,0 0-11 16,0 0-11-16,0 0-10 0,0 0-8 15,0 0-9-15,21-16-9 0,-9 16-9 16,9-5-8-16,-1-1-10 0,7 0-8 0,-4-1-8 16,0-1-7-16,16 4-7 0,4-5-4 15,-1 4-5-15,-1-2-4 0,7-2-3 0,1 4-1 16,28-1-3-16,-5-6-1 0,5 3-2 15,-1-4-3-15,7 4-1 0,-1-1-4 16,-3-2 0-16,6 7-3 0,-9-4-2 0,1-3-1 16,-1 3 0-16,-8 2 0 0,-16 3-3 15,2-1-1-15,-9 1-2 0,9 2 0 16,-4-4 0-16,5 2-2 0,-5 3-1 0,4 1 0 16,-3-8 0-16,5 8 0 0,25-3 0 15,-11-2-1-15,-8 1 0 0,-6 3-1 0,29-7 0 16,-21 8 0-16,-2-2 0 0,-6-7 0 15,-7 9 3-15,5-2 2 0,-9-4 4 16,3 2 2-16,0-5 1 0,1 9-1 16,-5-5 1-16,-1-2-2 0,9-2-3 15,-9 8-1-15,-2-3-2 0,9-2-3 0,-9 1-1 16,7 1 0-16,-5-2-3 0,7 0-1 16,-9 1-1-16,7-2 0 0,1 7-1 0,-7-2-1 15,3-5-2-15,3 6 0 0,-5-3 0 16,11-2-1-16,-13 4 0 0,7-1 0 0,-9 3-1 15,9-6 1-15,-7 6 0 0,6-3-1 16,-3 1 1-16,3-3-1 0,-3 4-1 16,-1-3 0-16,3-1 1 0,3 5 0 15,-7-4 0-15,1 1-1 0,5-2 0 0,-5 5-1 16,4 0 0-16,-5-5 1 0,-1 0-1 16,3 2 1-16,-3 1 0 0,-10-4-2 0,4 6 0 15,-4-3 0-15,-2 1 0 0,14-4 1 16,-3 2 0-16,-3 3-1 0,4-7 0 15,1 7-1-15,-1-6 1 0,0 3 1 0,5-5 0 16,-1 8 0-16,-1-6 0 0,3 2 1 16,-3-2-2-16,3 1-4 0,-4 0 0 15,1 1-6-15,3-2-2 0,1-2 0 16,-7 4-1-16,3-1 0 0,-3 4-1 0,2-2 2 16,-3 1-1-16,-11 1 2 0,0-2 1 15,-3-2 1-15,3 6 3 0,5-1 0 0,9 1 1 16,-2-9 0-16,-4 9 2 0,5-6 1 15,-1 1-4-15,-2 4-3 0,-10-3-1 0,-2-2 2 16,2 6 0-16,-8-3-1 0,2 3 3 16,-1 0-2-16,3-3 0 0,-4-2 2 15,-5 5 0-15,5 0 1 0,-2 0 2 16,-5 0-1-16,-4-4 2 0,9 4 1 0,-7 0-1 16,-3 0 2-16,3-1 2 0,-2 1 2 15,3 0 3-15,-5-5 5 0,4 5-1 0,-12 0 0 16,13 0 3-16,-5 0 0 0,-2-3-1 15,-6 3-1-15,15-2-3 0,-15 2-2 16,6-5-2-16,-4 1 0 0,-2 4-1 0,8-8 0 16,-8 3-1-16,0-3 0 0,0 0 0 15,-6-5 0-15,6 11-1 0,-4-7 0 16,0 0 0-16,2-3-3 0,-6 4-5 16,-5-6 1-16,-1-5-16 0,-5 7 1 0,-4-9-8 15,-16 5 3-15,2 0 4 0,2 1-1 16,-9-1 2-16,3 5 2 0,6-2 3 0,-7 5 0 15,3-5 2-15,8 10 1 0,4-6 2 16,-2 2 0-16,9 7 2 0,-5-6 5 16,0-1-4-16,4 5 1 0,1-4 1 0,-5 2 1 15,15-5 2-15,-9 9 3 0,9-3 2 16,-3 1 1-16,5 2 1 0,2-7-1 16,-7 7 0-16,5-1-1 0,8 1-2 0,-12-4-1 15,12 4 1-15,-9-4-1 0,9 4 1 16,0 0-1-16,-8-2 0 0,8 2-1 15,0 0-1-15,0 0 2 0,0 0 0 0,0 0 0 16,23-3 0-16,-15 3-1 0,-8 0 1 16,21 0-1-16,-2 3 0 0,-9-3 1 15,15 0 1-15,-3 2 0 0,5-2-1 16,-4 4-1-16,6 0 1 0,-2-3-3 0,2-1 2 16,10 9 1-16,2-6-2 0,-3 6 0 15,3 1 2-15,0-1-2 0,1-3-1 0,-1 5-3 16,-6-3-2-16,-4 1 2 0,8 3-2 15,-16-3 0-15,2 1 1 0,-4-5 2 16,-5 4 3-16,3 3 0 0,-5-2 3 0,-6 0 2 16,-6 1 1-16,-2 0 1 0,-2 10 0 15,-6 6 0-15,-10 8 0 0,-13 18-2 0,-5 4-13 16,-5-3-24-16,-6 12-33 0,3-1-28 16,-3-2-39-16,5 9-98 0,-1 2-475 15,1 1 117-15,1 2 98 0</inkml:trace>
  <inkml:trace contextRef="#ctx0" brushRef="#br0" timeOffset="28192.04">9425 27713 12 0,'13'-7'234'0,"-13"7"85"0,6 0 21 0,-6 0-7 15,0 0-20-15,15-1-26 0,-15 1-27 16,8 0-24-16,-8 0-24 0,12 0-21 16,-12 0-18-16,0 0-16 0,8 0-13 15,-8 0-10-15,13-4-8 0,-11-2-8 0,4 3-8 16,0 0-9-16,3-6-9 0,3-2-8 15,-2-10-9-15,9-11-7 0,2-6-6 16,8-21-6-16,4-11-5 0,-2 6-6 0,4-8-4 16,-2-1-4-16,0-2-3 0,-2-9-4 15,-2 8-2-15,4 1 0 0,0-9-1 0,-4 5-1 16,0 1-2-16,4-2-2 0,-4 3-2 16,-2-3 0-16,2-2 0 0,-2 6-2 15,1-1 0-15,-1-3-2 0,2-2-1 16,6-3 0-16,-8-3-2 0,8-6 0 0,23-67 1 15,-10 34 0-15,-13 27 1 0,-8 15 0 16,2 1-1-16,6-10 1 0,21-69-1 0,-15 43 1 16,-10 20 0-16,0 12-1 0,0-3 1 15,2 3-3-15,-4 0-1 0,6-6-1 16,0 7-1-16,5 0 0 0,24-73-1 0,-23 50-2 16,0 16-1-16,-12 18 0 0,7-9 0 15,28-77 2-15,-17 45 2 0,-6 17 3 16,24-58 4-16,-18 45 1 0,-6 21 1 0,-10 5 0 15,9 10-1-15,26-81 0 0,-21 51-2 16,-3 9-1-16,-5 20-2 0,-2-7 0 16,35-63-1-16,-16 30 0 0,-19 26 0 15,-6 10-1-15,4-11-2 0,2 3-2 0,29-70 0 16,-16 41 1-16,-7 19-3 0,-12 14-1 0,6 0 0 16,0-5-1-16,1 9 0 0,-1-4 0 15,0 2 0-15,-2 0 0 0,-4 6 2 16,0 1 1-16,-2-3 1 0,2 12 4 15,-7-5 1-15,5-2 2 0,-4-2 1 0,2 10-1 16,-5-3-1-16,9-7-1 0,-8-4-2 16,6 1-2-16,2-6 0 0,0-1-2 15,0 1-1-15,4 0 3 0,-4 2-2 0,4 7 3 16,-6-3 1-16,2 1-1 0,0 8 2 16,-3-3 1-16,3 3-3 0,-2 1 1 0,0 1 0 15,2-1-1-15,-4-8 0 0,6 0 1 16,-2-1-1-16,4-4-3 0,-4-6 0 15,6 4-1-15,-4-4-1 0,39-69 0 16,-24 49-1-16,-11 22-1 0,-6 13 0 0,4 0 0 16,-4 4 0-16,0 1 1 0,-2 2 1 15,-1-6 1-15,-3 10 0 0,-2-6 1 0,0 2 0 16,-1-3-1-16,1 5-1 0,0-10 0 16,-1 1-1-16,3-5 1 0,4-6-2 15,2-3 1-15,0-5 0 0,4 6-2 0,-6 1 0 16,2 11 1-16,0-3 1 0,-3 5 2 15,1 10 1-15,-6-2 1 0,-4 11 1 16,-3 1 1-16,5 9-3 0,1-20-1 0,-9 4 1 16,3 11-1-16,11-15-2 0,-9-2 0 15,9 2 0-15,-4 1 0 0,2 1-2 16,3-4-4-16,-5 6 4 0,0 7 0 0,8-7-1 16,-15 12 1-16,7 4 1 0,-9 8 2 15,3-7-1-15,-1 7 1 0,-3 1 0 16,-1-3-1-16,0 1 0 0,3-3-1 0,-5 1 1 15,4 2-1-15,-3-3-1 0,5-4-5 16,5 2-1-16,-11-3-1 0,11 6-2 16,-5-6 1-16,0 1 0 0,1 3 3 0,-1 9 1 15,-1-5 1-15,-3 10 3 0,0 1-1 16,-1 5 1-16,-3 0 0 0,0-4 1 16,2 9 2-16,-8-5 0 0,7 4 1 15,-5 2-2-15,4-1 1 0,-6 6 0 0,6-1-1 16,-6 2-8-16,0-2-1 0,2 2-4 15,-2 7-3-15,0-8 0 0,0 9-4 0,0-8 4 16,0 9-1-16,0 0 1 0,0 0 3 16,0 0 0-16,-23 16-2 0,3-1 6 15,-9 5-2-15,0 4 4 0,-19 16 1 0,-5-7-1 16,3 3 1-16,7-6 1 0,3-8-1 16,9 5 3-16,-2-2 0 0,0-3-1 0,2-2 3 15,-2 1 0-15,2-5 0 0,0 0 1 16,8 0 0-16,3-7 0 0,5-1 0 15,-5 1 0-15,3-3 2 0,5 2 0 16,-3-2-1-16,5-2-2 0,-1-2-1 0,5-2-3 16,-2 6-3-16,2-2 1 0,6-4-3 15,0 0 0-15,0 0 1 0,0 0 3 0,-6-12-3 16,12 2 2-16,6-4-1 0,-2-3-1 16,5-4 1-16,6 1 3 0,3-8-2 15,1 3-1-15,0 0 0 0,-4 4 1 16,-5 3-1-16,5-1 1 0,-7 2 1 0,5 2 0 15,4-12 1-15,4 7 0 0,-1-3-5 16,3 2 6-16,-2 1-4 0,2 1 1 0,-2-1-1 16,4 2-1-16,-4 3 0 0,2 4 0 15,4-5 1-15,-6 15 1 0,-2-9-2 16,6 10 2-16,0 6 1 0,8-1-1 0,2 11 1 16,-6 1-1-16,15 23 2 0,-2 2 1 15,-13 6 1-15,0 3 1 0,0 3-1 16,-6 3-4-16,4 7-19 0,-4-3-18 0,6 2-28 15,6-5-34-15,9 1-56 16,12-6-51-16,14-13-567 0,15-22 130 0,9-18 108 16</inkml:trace>
  <inkml:trace contextRef="#ctx0" brushRef="#br0" timeOffset="39219.22">16792 26436 34 0,'0'-5'116'0,"-8"0"76"0,4 4 41 0,4 1 16 16,-8-15-2-16,-1 15-11 0,3-5-14 16,0 4-16-16,-2-3-14 0,1-6-13 0,1 8-12 15,0-3-11-15,0 0-11 16,4 0-11-16,-7 2-9 0,9 3-8 0,-12-13-7 15,6 13-7-15,4-7-6 0,-4 4-6 16,-1 3-4-16,5-9-4 0,2 9-5 16,-10 0-6-16,10 0-6 0,-8-8-7 0,8 8-7 15,-2-4-6-15,2 4-4 0,0 0-3 16,0 0-2-16,0 0-2 0,-19 9-2 0,19-2-1 16,0 6-1-16,0 2 0 0,-2 10 0 15,4 6 0-15,2 18-1 0,0 4 1 0,7 28-1 16,-7 9-2-16,6-1 0 0,5 0 0 15,-1-5 1-15,-2 10-1 0,5-5-1 16,2-5-1-16,-5 5-2 0,7-5-2 16,-7 2-1-16,-3 0-2 0,7-7-1 0,-3-4-3 15,3 2-1-15,-10-18-1 0,5-3-1 16,-11-16-1-16,4 2-1 0,4-16-1 16,-5 3-1-16,-3-5 2 0,2-4 4 0,-2-7 1 15,2 4 1-15,-4-12-1 0,0 2-1 16,0-3-3-16,0-4-4 0,0 0-5 15,-4-25-11-15,2 3-11 0,-4-21-7 0,1 1-3 16,-5-36 2-16,-8-6 1 0,1-10 4 16,3-4 3-16,-7 3 1 0,2 0 6 15,3 4 2-15,-5-3 2 0,0 6 3 0,1 4 1 16,-1 9 1-16,-2-2 2 0,3 13 1 16,-1-4 0-16,-6 6-1 0,4-1 1 15,3 10 0-15,3 6 0 0,1 12 0 0,-3-6 0 16,9 2 0-16,-5 2 2 0,1 1 2 15,-3-2 1-15,9 15 3 0,2-6 0 16,-5 9 1-16,5 4 0 0,2-1-1 0,0 2-2 16,0 1 0-16,4 2-1 0,0 2-1 15,4-2 0-15,0 2-1 0,6-6 1 16,5 1-2-16,6 3 1 0,7-8 0 0,6 4-1 16,-3-2 0-16,10 2 0 0,2 5 0 15,23-10-1-15,5 4 1 0,5 2 0 16,-6 6 0-16,7-3 0 0,-5 6 0 0,7-9 0 15,-11 14 0-15,-8-4-1 0,-4 0 0 16,2 5 0-16,26 0 0 0,1 0 0 16,-15 5-1-16,17-5 1 0,-8 5 0 15,3-4 0-15,-11 3 0 0,-9 2 0 0,14-1 1 16,-5 1 0-16,-14-6 1 0,26 9-1 16,-13-6 0-16,-12-3 1 0,23 4-1 0,-11 1 1 15,-8-5-1-15,-10 0 1 0,4 10 0 16,-1-10 0-16,1 1 0 0,-2-1-1 15,-2 0 0-15,8-1 0 0,-9 1 0 0,3 0 0 16,2-5 0-16,0 5 0 0,-1 0-1 16,1 0 1-16,-4-5-1 0,4 5 0 15,4 0 1-15,18-5-1 0,-10 1 1 16,-12 1-1-16,-6-2 1 0,-3 1 0 0,3 4 0 16,0-1 6-16,1-4 2 0,1 0 2 15,-2-5 0-15,-1 10 0 0,-1-6 0 16,1 1-2-16,-5 4-1 0,3-5-1 15,-3 6-2-15,-3-9 0 0,2 4 0 0,-7 5 0 16,-5 0 0-16,4-1 1 0,-6-4-1 0,14 1 0 16,-4 4 0-16,-8 0-1 0,2-4 1 15,11-2-1-15,-9 6-2 0,-2 0 1 16,-6 0 0-16,2 0-2 0,-6 0 0 16,3 0 1-16,-9 0-2 0,2 0 1 0,-3 0 0 15,-3 0-1-15,-1 0 0 0,-2 0-2 16,1 0 2-16,-1 0 1 0,0 0 0 0,-1 6 0 15,3-2 1-15,-8-4 0 0,6 4 1 16,-1 2-2-16,-1-1 1 0,2 4 0 16,-6-2-1-16,3 4 0 0,5 4 0 15,-4-5 0-15,-2 7 1 0,3 4 2 0,-3-6 0 16,0 8 0-16,0-2 0 0,-4 5-1 16,5-2-1-16,-1-2 0 0,0 13 0 15,2-3-1-15,5 7 1 0,-5 3 0 0,4-2 0 16,3 1 0-16,-5 2 0 0,9 1 0 15,1 21 1-15,1-12 2 0,-6-5 3 16,-7-1 3-16,12 20 0 0,-7-6 2 16,-3-15 3-16,3 6 1 0,-1-10 1 0,3 32-2 15,-1-2-1-15,-2-15 0 0,3-9 1 16,-1 22-2-16,-1-12 0 0,-3-4 0 0,0-5 1 16,9 18 2-16,-2 7 1 0,-3-17 2 15,0 17 0-15,1-11-1 0,1 11-2 16,5-10 0-16,-2 3-2 0,1 7-1 15,1-9 0-15,0 2-2 0,-1 5-8 0,-5-18-22 16,6 12-26-16,-11-11-29 0,0-3-33 16,-8 3-45-16,4-13 22 0,-14 14-668 0,-4 25 133 15,-9-12 111-15</inkml:trace>
  <inkml:trace contextRef="#ctx0" brushRef="#br0" timeOffset="40053.25">16947 28339 79 0,'0'-15'193'0,"2"-3"42"15,-2 6 14-15,4 0 1 0,-4 2-5 0,-4 0-10 16,4-1-15-16,0 5-14 0,-2 2-12 15,2 4-13-15,-8-9-13 0,8 9-12 16,0 0-11-16,0 0-8 0,-15 19-9 16,9-8-9-16,2 9-8 0,-4 1-7 0,2 2-7 15,4 2-8-15,-7 16-6 0,3 1-8 16,6-10-6-16,-8 4-5 0,8 3-6 0,-6-7-7 16,6-9-3-16,6 8-2 0,-6-9 0 15,2 2-2-15,4-4-1 0,4 1-2 16,1-2-2-16,5-6-3 0,5-4-3 15,18 3-3-15,-8 1-3 0,9-12-2 16,1 6-4-16,2-7-3 0,5 0-2 0,-5-7-1 16,7 6-2-16,4-3-2 0,-5-5-1 15,3 6 1-15,24-6-1 0,1 0 0 0,3-2-1 16,-7-1-1-16,5 3-1 0,3-3-1 16,-5 3 0-16,1 8-1 0,-7-9 0 15,7 8-2-15,7-8 1 0,-7 10 1 0,6-9 0 16,-3 8-1-16,3-7 0 0,2 5-1 15,-3 3-1-15,7-9 1 0,-8 8 1 16,-1 1 0-16,-7 0 3 0,-7 0 4 0,21 0 2 16,2 0 4-16,2 0 0 0,-5 0 2 15,9 1 7-15,-2 8 7 0,3-9 6 16,3 11 3-16,4-11 3 0,3 7-1 0,1-4-2 16,9-3-2-16,-5 3-3 0,7-3-3 15,-4 0-5-15,-3 0-11 0,-1 0-18 16,-11 0-63-16,-8 0-87 0,-27 9-73 0,-22 1-560 15,-22-9 130-15,-20 8 109 0</inkml:trace>
  <inkml:trace contextRef="#ctx0" brushRef="#br0" timeOffset="42819.5">17311 27737 107 0,'-8'-11'235'0,"6"2"42"0,-2-3 4 0,1 2-13 16,-1-1-18-16,4 0-19 0,-2-2-19 16,2 1-16-16,-6 2-14 0,4-2-10 0,-2-3-9 15,4 2-9-15,-2 1-9 0,2 0-10 16,0 3-8-16,-6-2-8 0,6 2-9 15,0 4-9-15,0-3-10 0,-7-5-8 16,7 6-8-16,-2 6-5 0,2-9-5 0,0 10-5 16,0-11-4-16,0 11-3 0,2-3-3 15,-2 3 0-15,0 0 0 0,0 0-1 0,13 14-2 16,-13-4-2-16,2-2-1 0,2 5-1 16,-4-2-4-16,2 0-3 0,4 13-3 15,-6-4-4-15,2 0-2 0,2 1-1 0,-4 0-3 16,3-1-3-16,1-8-2 0,-4 2 0 15,0 2-3-15,2-5-2 0,-2-5 0 16,6 9 0-16,-6-10 0 0,0 4 1 0,0 2 0 16,0-4 0-16,0-1 1 0,0 1-2 15,0-7-1-15,-8 2-1 0,8-2-1 0,-13 0-1 16,13 0-1-16,-12-12-1 0,10 9-1 16,-11-15-1-16,5 4-1 0,2-3 0 15,-2-7-1-15,1 3 0 0,-5-2 1 16,6-3-2-16,4-1 0 0,-6-3 0 15,1-11 1-15,1 7-1 0,-2-11 0 0,-2 9-1 16,5-3 0-16,5-4 0 0,-6 12-1 16,6 0 0-16,0 6 0 0,0-8 0 0,0 7 1 15,0-1 0-15,6 7 0 0,-6-1-1 16,2-1 0-16,1 3 0 0,3 4-1 16,0-5 1-16,2 8 0 0,3-5 0 0,-1 2 1 15,2 6 1-15,-3-3 0 0,3 8 0 16,0-4 2-16,-3 8 1 0,-1 0 1 0,4 0 1 15,-3 8 0-15,5 0 0 0,5 9 0 16,-9-6 0-16,9 10 0 0,-5 11 0 16,-2-7-1-16,5 6 0 0,-5 0 0 0,1-5 0 15,-3 0-2-15,0-3 0 0,5 9 0 16,-1-7-1-16,-5-3 0 0,3-2 0 16,-4 0-1-16,-6 0 0 0,11-7 1 15,-7 7-1-15,0-10 0 0,0 2-2 0,-1-1 1 16,1-2 0-16,-2-5 1 0,0 4-2 15,0-4-1-15,-2 1 0 0,-2-5-3 0,0 0-4 16,19-9 1-16,-13 6-6 0,2-15-7 16,5-2 5-16,1-8-4 0,1-10 0 15,-1-2-4-15,1 2 0 0,5-26 1 0,1 12 1 16,-9 5 3-16,-1 7 0 0,1 0-2 16,0 7 6-16,3-9 2 0,-9 15 0 15,2-1 3-15,-1 7 3 0,-5-1 0 0,4 2 1 16,0 4 2-16,-4-2-1 0,4 6 0 15,-4 1 0-15,2 2 2 0,3 1 0 0,-5 0-6 16,4 0 7-16,6 8-1 0,-12 0 2 16,11 0 1-16,-1 0-1 0,0 3 2 15,9 15 1-15,-5-6-1 0,7 11 1 0,0 11 2 16,-1-2-1-16,1-1 1 0,0 11 1 16,-1-8 1-16,3 28 0 0,0-15-2 15,-4-6 1-15,-5 0-1 0,0-5 0 16,1 4-3-16,4 2-10 0,-11-7-19 0,6 7-22 15,-1 0-27-15,-5-9-38 0,0 9-103 16,5-2-495-16,-13-7 119 0,2-7 98 16</inkml:trace>
  <inkml:trace contextRef="#ctx0" brushRef="#br0" timeOffset="43301.37">18595 27381 205 0,'-15'-9'317'0,"15"9"29"15,-8-7-2-15,-2 2-18 0,7 4-24 0,-3-7-22 16,6 8-19-16,-8-3-18 0,8 3-17 0,-6-9-14 15,2 8-16-15,4 1-18 0,-2-10-17 16,0 7-16-16,4-5-15 0,4-3-11 16,0 2-11-16,8-3-11 0,9-12-9 15,4 3-9-15,2 0-10 0,0 1-10 0,4-1-13 16,2 8-13-16,-2-8-13 0,2 2-12 16,1 6-15-16,-14 0-20 0,5 5-12 15,-4-5-12-15,-2 13-11 0,-3-6-6 0,-3 5-13 16,-3 1-30-16,-2 1-134 0,-3 5-407 15,-1 7 109-15,-6-1 91 0</inkml:trace>
  <inkml:trace contextRef="#ctx0" brushRef="#br0" timeOffset="43505.49">18839 27466 70 0,'-11'21'304'0,"7"-7"75"0,-2 4-2 16,6-10-22-16,0-2-26 0,0 4-30 15,0-1-28-15,0-7-27 0,0 8-22 16,0-9-18-16,6 8-14 0,-2-9-14 16,-4 0-15-16,17 4-16 0,-3 3-14 0,-6-7-13 15,5 0-14-15,-3 0-20 0,9 0-26 16,-7 0-34-16,7 0-68 0,-7 0-115 0,13 0-515 16,-2 0 112-16,-3 0 94 0</inkml:trace>
  <inkml:trace contextRef="#ctx0" brushRef="#br0" timeOffset="44376.51">19533 26925 169 0,'-4'-21'303'0,"-2"2"41"0,-1 6 2 0,3-3-18 15,0 5-24-15,0-2-25 0,2 5-27 16,2-2-22-16,-6 4-19 0,6-3-17 0,0 9-14 16,-4-9-12-16,4 9-11 0,10-2-9 15,-10 2-11-15,0 0-10 0,21 11-10 16,-11 1-9-16,11 1-10 0,10 8-9 0,-7 6-7 15,7-2-7-15,-2 3-8 0,21 10-7 16,-13-8-5-16,3 2-6 0,-18-7-4 16,11 3-4-16,-10-3-7 0,4-3-10 15,0 4-14-15,2-2-26 0,-7-2-35 0,-1-8-26 16,0 3-29-16,-3-5-30 0,3-1-107 16,-11 8-458-16,5-8 117 0,-1 1 97 0</inkml:trace>
  <inkml:trace contextRef="#ctx0" brushRef="#br0" timeOffset="44701.08">20104 26832 36 0,'-5'-21'224'0,"1"0"71"15,-2 7 16-15,0-4-8 0,4 6-19 16,-4 2-22-16,1 0-22 0,3 1-16 16,-2 6-15-16,2-1-15 0,2 4-14 0,0 0-14 15,0 0-12-15,-16 12-11 0,9 2-8 16,-5 5-7-16,4 14-7 0,-11 3-6 0,5 5-9 16,-3-2-7-16,-10 26-7 0,7-9-8 15,-7-3-6-15,4 7-9 0,2-11-8 0,-6-8-9 16,-1 16-13-16,7-4-15 0,-6-12-16 15,10-7-23-15,-3-2-29 0,3 3-22 16,7 4-29-16,-2-15-93 0,9-2-484 16,3-2 112-16,3-10 94 0</inkml:trace>
  <inkml:trace contextRef="#ctx0" brushRef="#br0" timeOffset="45018.73">20368 27078 100 0,'0'0'307'0,"0"-6"77"15,0 5 14-15,0 1-11 0,2-13-20 16,-2 13-20-16,0-3-23 0,0-6-22 16,0 9-24-16,4-6-23 0,-4 6-24 15,2-2-20-15,-2 2-22 0,0-9-23 0,0 9-31 16,0 0-37-16,0 0-40 0,0 0-42 16,0 0-89-16,0 0-117 0,0 0-525 15,7 17 118-15,-1-5 100 0</inkml:trace>
  <inkml:trace contextRef="#ctx0" brushRef="#br0" timeOffset="45639.34">20703 26678 197 0,'0'-7'332'15,"0"4"30"-15,0-8-4 0,2 5-20 0,-2-5-20 16,4 6-15-16,-4-5-18 0,0 5-21 16,2 2-21-16,-2-5-22 0,2 3-20 15,-2 5-21-15,0-6-20 0,0 6-15 16,0 0-14-16,6-4-12 0,-6 4-11 15,0 0-10-15,5 10-9 0,-5-10-8 0,0 13-8 16,2 0-6-16,-2-3-7 0,2 2-6 16,2 7-2-16,-4-7-7 0,2-2-8 0,2 2-6 15,2 9-7-15,-2-5-8 0,7-3-5 16,-3-1-2-16,0 0-4 0,5-3-4 16,-7-7-9-16,2 3 0 0,0-1-4 0,5-4 4 15,-13 0-1-15,20-9 2 0,-13 7 0 16,-1-7 1-16,4-3-1 0,-2 0 2 0,3-7 1 15,-11 0-3-15,2 6 3 0,2-2-1 16,-4 4 4-16,2 1 0 0,-2-6-2 16,0 11 1-16,0-4-1 0,0-4-2 15,2 5 3-15,-2 8 0 0,-2-2 2 0,2 2-4 16,0 0 1-16,0 0 0 0,0 0 0 16,0 0 2-16,0 25-2 0,0-13 1 0,6 9 0 15,0 10 2-15,1 2 0 0,1 9 0 16,6 3 1-16,-1 28 3 0,5-1 3 15,-5-3 2-15,-1-4 2 0,-3-13 1 0,-5 1 2 16,4 0 4-16,-8-7 6 0,0 6 7 16,-8 1 6-16,1-11 3 0,-3 2 1 15,-11 23 4-15,-10-5-2 0,-8-9-2 16,0-6-2-16,-9 5-3 0,1-19-3 0,3-3-13 16,9-7-56-16,0-5-123 0,8-13-707 15,9 2 145-15,7-14 119 0</inkml:trace>
  <inkml:trace contextRef="#ctx0" brushRef="#br0" timeOffset="50450.93">7749 13442 26 0,'0'-11'170'0,"0"11"68"0,4-5 25 15,-4 5 9-15,0-9-9 0,0 3-15 0,0 6-19 16,0-5-20-16,0 5-19 0,0-9-21 16,0 9-16-16,0-8-15 0,0 8-15 15,0-4-15-15,0 4-16 0,0 0-13 0,-6-8-10 16,6 8-8-16,0 0-5 0,0-9-2 15,0 9 0-15,-12 0 4 0,12 0 3 0,0 0 5 16,-9-4 4-16,9 4 2 0,0 0 1 16,-14 0-2-16,8-1-5 0,6 1-5 15,0 0-5-15,-19 0-11 0,19 0-3 16,-8 1-4-16,8-1-5 0,-13 0-3 0,13 0-3 16,-10 4-3-16,10-4-3 0,-10 0-2 15,10 0 1-15,-11 0 0 0,7 5 2 0,4-5 0 16,-8 0-2-16,0 4 0 0,8-4-2 15,-13 2-3-15,13-2-3 0,-12 6-2 16,10-2 0-16,-6-4 1 0,1 5-1 0,1-2 6 16,6-3 3-16,-8 2 1 0,2 5-1 15,4-3-1-15,2-4-1 0,-11 1-1 0,11-1 0 16,-2 6 1-16,2-6 1 0,-8 4 1 16,8-4 2-16,-6 5 3 0,6-5 2 15,-4 5 2-15,4-5 0 0,-2 7 1 16,2-7 1-16,0 5-1 0,0 3 0 0,0-8-1 15,0 11-2-15,0-9 1 0,0 9-2 16,0-3 1-16,0 0 2 0,0-3 2 16,2 8 2-16,-2-5 3 0,4 5 0 0,-2-2-2 15,6 15-1-15,-4-3-3 0,2 2-1 16,9 18-4-16,-3-3-1 0,5-3-8 0,-3 4 2 16,15 15-1-16,-4-10-3 0,-2-8 1 15,4 2-3-15,-7-5-2 0,16 14-1 16,-5-9 1-16,0-8-1 0,-9-5-4 0,5 4 1 15,4-5-2-15,15 18 2 0,-3-4 1 16,-2 7 0-16,9-5-1 0,-9 1 1 16,7 0-1-16,1-2 0 0,-5 3 0 0,-1 1-1 15,9 3-1-15,-13 0 1 0,7 2 0 16,-5-2 0-16,2-2-2 0,1 4 0 0,3 0 0 16,-3-1 0-16,3 3 0 0,-5-1 0 15,1-7 1-15,5 14-1 0,-7-2 2 16,2 2 0-16,1 2 1 0,7 5 0 0,-7 4 0 15,-1-15 1-15,5 20 1 0,1 2 0 16,-1-2 2-16,0 3 0 0,1-3-1 16,1 1 2-16,-7-2-1 0,11 5 0 15,-11-3 2-15,48 55 1 0,-27-25-1 0,-10-27 0 16,-11-3-1-16,1-2-1 0,8 5 0 16,32 62 0-16,-22-37-2 0,-16-25 1 0,1 0 1 15,-5-6 2-15,5 2 2 0,3 2 2 16,-1-10 2-16,49 64-2 0,-32-35 1 0,-13-19 0 15,-5-10 0-15,2-3-2 0,-1 10 0 16,1-8-1-16,4 9-1 0,-5 1-2 16,7-5 1-16,29 67 0 0,-21-39-2 15,-10-17 0-15,-7-14 1 0,-1 7-1 0,7 4 0 16,32 59 0-16,-23-24-1 0,-8-39-1 16,-11-8 1-16,-1 9 0 0,1 0-2 15,0 2 0-15,-1 5 0 0,40 67 0 0,-26-44-1 16,-15-16-2-16,-5-13 0 0,5 11 1 15,-4-12 0-15,5 8 2 0,1-5 0 0,38 74 0 16,-26-53 3-16,-11-14-1 0,-3-15-1 16,0 1 1-16,1 3 0 0,-1-1-2 15,3 6 0-15,-1 4 1 0,40 57 1 0,-28-32-2 16,-7-24 1-16,-11-12-1 0,7 5 1 16,1-6-2-16,5 11 0 0,-9-7 0 15,9 9 0-15,-9-5-1 0,44 62 0 0,-30-39 0 16,-11-21-1-16,-5-10 1 0,3 4-1 15,-7 0 1-15,0 11-1 0,2-5 4 16,2-1-2-16,-4 0-2 0,1 2 0 0,-1-4-1 16,0 6 0-16,-4-7 0 0,2-1-1 15,6 9 0-15,-10-7 0 0,6-5 0 0,-8 2-1 16,8-1 0-16,-6-2 1 0,6 6 1 16,0-1 0-16,-6-2 0 0,4 3 1 15,3-3 0-15,1 7 0 0,-2-6 1 16,33 86 0-16,-20-68 0 0,-13-23-1 0,-6-10 0 15,6 1 0-15,0 4-2 0,-2 0 1 0,2 0-2 16,0-3 0-16,1 2 0 0,-5 0 0 16,8-1-1-16,-4-7-1 0,-2 7 1 15,4-2-3-15,-2 2 1 0,1-1 1 16,-1-5-1-16,-2 4 1 0,2-8 1 0,-4 8-1 16,2-5-1-16,0 0 1 0,-4-14 0 15,4 19-2-15,4-7 0 0,-4 6 1 0,-2 2-3 16,4-10 0-16,-1 1 2 0,-1 12-1 15,4-8-1-15,-4 4 0 16,-2 0 4-16,8 3-2 0,-4-7-1 0,0 7 2 0,3 15-1 16,1-15-1-16,2 3 1 0,-4-5 1 15,5 10-1-15,-1-9 1 0,0 5 1 0,1-3 0 16,-5-4-1-16,4-8-1 0,1 3 2 16,-7 5-2-16,0-20 1 0,-12-9-1 15,2-2 1-15,3-5-3 0,-7 2 1 16,6 2 1-16,-4-7 1 0,-1 1-2 15,-1-2 2-15,4 6-2 0,-4-14 1 0,-7 6 1 16,3-8 3-16,1 7-4 0,-7-4 2 0,3-4-2 16,5 6-4-16,-5-5-5 0,-2 1-5 15,3-2-6-15,-7-2-6 0,5-1-4 16,-5-3 0-16,-2 2 4 0,0-5 2 0,1 9 2 16,1-11 8-16,-8 7 2 0,6-7-1 15,-6 0 2-15,0 0 4 0,0 0-5 16,0 0 6-16,0 0 2 0,0 0-4 0,0 0 4 15,-14-15 1-15,7 10-2 0,1-2 5 16,-8-4-2-16,-5 0 1 0,2-9-3 16,-3-2 2-16,-7 0 0 0,-2-12 0 0,-12-7-1 15,-3-3 2-15,9 11 1 0,2 2 3 16,4 7 0-16,-4-4-2 0,4 3 3 0,0 3 1 16,2 1-1-16,-2-1 0 0,2 2 0 15,1-1 0-15,5 7 0 0,0-3-3 16,5 2 1-16,-11-6-2 0,6 9 3 0,5-8-4 15,-3 3 2-15,-4 1 0 0,3-4 0 16,-1 3 5-16,2 3 0 0,9 2 2 16,-9-1 3-16,5 0 4 0,0 5 2 0,1 1 2 15,1-6-2-15,3 5-2 0,3-2-2 16,-2 8-5-16,2-2-3 0,4-5-9 16,2 9 0-16,-13-7 2 0,13 7-2 0,-6-4-2 15,6 4 9-15,0 0-7 0,0 0-2 16,0 0 7-16,0 0 0 0,0 0 0 0,0 0 1 15,25 11-1-15,-15-2 2 0,-4-3 0 16,13 9 1-16,2 1-2 0,1 4 3 16,7 1-3-16,0 1 2 0,2-1 1 15,15 21-2-15,1-6-1 0,1 3-1 0,-7-5 3 16,5 6-4-16,5-5-1 0,-7-4-4 16,-7-9 1-16,11 10 2 0,-7-2-2 0,-6-14 1 15,-2 4 1-15,2 0 1 0,-10 1 3 16,6-8-1-16,-2 8 2 0,0-1-1 15,-2-4-1-15,-4 1 3 0,-5-4 0 0,-3-2 0 16,1 6 1-16,3-5 0 0,-5-3 0 16,-1-4 1-16,-5 5 0 0,0-1 0 15,0-7 2-15,-3 4 1 0,1-2-1 0,-4-4 1 16,-2 0-3-16,0 0 0 0,0 0 0 16,0 0 2-16,0 0-2 0,-2-19 0 15,-2 7 0-15,-3-2-1 0,-3-7-3 0,2-13-2 16,-11-8-4-16,-1-29-9 0,-3-4-11 15,4-10-18-15,3-7-24 0,-5-10-20 16,-6-100-23-16,4 1-43 0,11 48 17 0,-3 27-683 16,3 21 137-16,-23-88 113 0</inkml:trace>
  <inkml:trace contextRef="#ctx0" brushRef="#br0" timeOffset="52119.56">9605 28157 47 0,'-8'5'235'0,"-2"-1"69"0,10-4 16 16,-9 0-8-16,9 0-20 0,0 0-23 16,0 0-22-16,0 0-19 0,0 0-16 15,0 0-11-15,9-19-10 0,-3 18-12 16,6-10-12-16,-6 9-13 0,11-10-12 0,2 4-11 16,3-5-13-16,7 2-10 0,6-6-9 15,5 1-9-15,1 6-6 0,2-3-6 16,1-1-7-16,24 0-6 0,-10 2-4 0,-4 3-4 15,-5-3-4-15,-1 9-2 0,1-7-4 16,30 3-2-16,4-4-2 0,-5 6-3 16,-1-4-3-16,10 3-4 0,-7 4-4 0,9-1-3 15,-6-3 0-15,3 6-3 0,-1-4-1 16,2 4-1-16,0 0-1 0,2 0 1 0,-5-6 0 16,1 5 0-16,4-3 0 0,-4-3 0 15,4 5-3-15,-2 2 1 0,1-3-1 16,3-2-1-16,0 1 0 0,-6 4 0 0,12 0 1 15,-8-9 1-15,6 7 0 0,0 2-1 16,2-9-2-16,1 1-1 0,-1 4 0 16,-2-6 0-16,0-1-3 0,-2 2 0 0,-2 8-2 15,4-11 1-15,-10 2 0 0,-1 0 4 16,-1-3 2-16,2 5 3 0,-2-4 1 16,-5 3 0-16,5-2-2 0,-5-2 0 15,3 5-2-15,-17-2 0 0,-8 4-3 0,-7-3-3 16,-5 3-1-16,1 5-3 0,-3-3-1 15,-11-1-2-15,-2 1 0 0,-5 4 0 0,3 0-1 16,-4-2 0-16,-2-4 2 0,-7 6-2 16,3-4 2-16,-1 4-1 0,-1 0-1 15,-7 0 4-15,4 0-1 0,-12 0 1 0,21 0 1 16,-17-5 0-16,-4 5 0 0,19-4 1 16,-13 4 1-16,-6 0 1 0,14 0 2 15,-14 0 4-15,9 0 0 0,-9 0 0 16,6-8-1-16,-6 8-2 0,0-5-1 0,0-5-1 15,-8 1-2-15,1-3 0 0,-1 2-2 16,-4-11-2-16,-11-3 0 0,-8-5 0 16,-10-16-1-16,-3 1 3 0,1 1-1 0,-7-8-4 15,-6 8 2-15,1-2-5 0,-1 2-6 16,0 1 0-16,-4 11 2 0,8-2-1 16,9 7 0-16,2 7-2 0,8 7 0 0,4-4 3 15,2 3 2-15,6 5 0 0,5 0-2 16,-1 0 3-16,0-1 4 0,3 6-5 0,8-3-9 15,-9 4-2-15,9-2 0 0,-2-1 4 16,8 5 5-16,-6 0-5 0,6 0 1 16,0 0 1-16,0 0 3 0,0 0-2 15,20 9 2-15,1-1-1 0,6-5-2 0,-2 6 3 16,20 7 0-16,-1-8 1 0,32 16 0 16,1-7-3-16,1 2 3 0,-1 2-1 15,-3-4-2-15,-2 4 3 0,-1-1 0 0,-16 1-1 16,-9-11-1-16,-9 6-1 0,-2 1 3 15,-2-6 5-15,-4 10 5 0,-8-7 7 0,0 4 5 16,-15 3 2-16,-2 3 0 0,-6 5 0 16,-21 38-3-16,-16 0-9 0,-54 79-10 15,-17-13-39-15,3-4-17 0,-3-2-30 16,40-29-53-16,20-24-93 0,15-10-645 16,15-12 147-16,5-16 121 0</inkml:trace>
  <inkml:trace contextRef="#ctx0" brushRef="#br0" timeOffset="58374.85">21178 13164 38 0,'-6'-10'173'0,"6"6"42"0,0 4 2 16,-4-8-16-16,4 8-18 0,-2-4-17 15,2 4-13-15,-6-6-6 0,6 6-2 16,-2-5-1-16,2 5-3 0,-7-6-2 16,7 6-5-16,-6-5-5 0,4-1-5 15,2 6-1-15,-6-4-3 0,6 4-5 0,-8-1-7 16,8 1-8-16,0 0-11 0,-11-8-7 15,11 8-8-15,0 0-7 0,-4-1-7 0,4 1-5 16,-6-7-5-16,6 7-4 0,0 0 0 16,0 0 2-16,0 0-1 0,0 0-1 0,0 0-1 15,0 0-2-15,0 0 0 0,10-5-2 16,1 5-3-16,-11 0-2 0,16 0-3 16,-3-8-4-16,1 8-1 0,13 0-2 0,-6-1-2 15,1-3-1-15,5 1 0 0,2 0-1 16,15 1 3-16,-3-5 1 0,7 1 1 15,-1 0-1-15,3-3-2 0,22-3-1 0,4 1-2 16,-1 0 0-16,1-4-1 0,-3 4-1 16,-3-5-1-16,4 1 0 0,-1-1-2 0,1 4 1 15,3 3-4-15,-13-3 0 0,-6 7 0 16,16-10 1-16,-16 9-1 0,-4-4 0 16,-7 1 0-16,3 1-2 0,-1 4-2 15,-1-5 1-15,-3 8-1 0,9-9 0 16,-4 9-1-16,26-12-1 0,7 5 0 0,-13-5 0 15,-8 6-1-15,-6-4-1 0,-6 11-1 16,-1-5 0-16,3-1-1 0,0 3 0 0,-1-4-1 16,3 6 1-16,-4-8-2 0,1 9 1 15,3 0 0-15,2-4-1 0,-2 3 1 0,1-6 0 16,-3 7 1-16,8 0 1 0,25-4 0 16,-21-1 1-16,0 5 0 0,-4 0 0 15,25 0 0-15,-7-4 1 0,5 3 0 16,-13-5 3-16,-8 6 4 0,-6-4 4 0,22 2 7 15,-7-5 1-15,-11 7 0 0,24-3 0 16,-15-2-1-16,-9 5-2 0,-7-4-1 16,3 3-3-16,-4 1-2 0,2-8-6 0,-7 8-10 15,-4 8-28-15,-3-8-20 0,-11 1-20 16,-2 3-36-16,-9 1-55 0,-1-2-604 16,-7 10 127-16,0-6 106 0</inkml:trace>
  <inkml:trace contextRef="#ctx0" brushRef="#br0" timeOffset="59794.13">26563 12419 136 0,'-21'-9'242'0,"-4"-3"36"16,5 3 3-16,-1-3-11 0,11 7-23 15,-5-4-25-15,5 3-22 0,0-1-20 16,-1 2-15-16,3 5-12 0,2-5-11 0,6 5-8 16,-11-4-7-16,11 4-5 0,0 0-4 15,-12 6-4-15,12 2-7 0,0 5-7 16,0 0-8-16,2 12-8 0,4 4-7 0,5 13-8 16,3 31-6-16,3-3-6 0,3 13-5 15,3-5-5-15,2 8-4 0,2-4-4 16,-7 4-3-16,3-6-1 0,-2-7-1 15,-1-7 0-15,1-13-2 0,-11 2-1 0,3-18-1 16,-1 0-3-16,-1-4-2 0,-1-1-1 16,-4-11-3-16,2-1-1 0,-1 1 2 0,-5-7 7 15,4-3 3-15,-4-1-1 0,2-10-3 16,-2 6-4-16,-2-6-7 0,0 0-6 16,4-20-6-16,-4-2-5 0,0-9-4 0,-4-20-3 15,2 7-1-15,-10-30-3 0,3 0 4 16,-5 3-1-16,-1 13 0 0,3 9 3 15,-9-17-3-15,1 17 1 0,3 3-2 0,-1 9-1 16,-1-1-3-16,0-2 2 0,-1 8-3 16,-7 0 3-16,2 1 2 0,6 5 1 15,3-5 5-15,-5 3 4 0,3 7 3 16,1 3 2-16,7 0 2 0,-3 4 1 0,5-2 3 16,0 4 0-16,2 2 0 0,-1 0 1 15,1-2-1-15,4 9-1 0,2-4 0 16,0 7-1-16,0-11-2 0,4 6 1 0,7 0-1 15,-3 1-1-15,4 3 1 0,11-6-1 16,0 4 0-16,4-1 0 0,6-1 1 16,8 3 1-16,0-4 0 0,9 1 4 0,0-3 0 15,28-4 2-15,3 1 1 0,-3 0-1 16,1 0 2-16,1-9-1 0,-7 11-1 0,5-4 0 16,3 0-2-16,-5 2-1 0,5-6-2 15,-7 7 0-15,3-1-1 0,-5 0 1 16,-6 3-2-16,11 1 1 0,-17-3-1 15,-4 1 0-15,-1 6 1 0,16-6 1 0,-3 0-1 16,-8 3 1-16,14-1-1 0,7 1-1 16,-13 1 0-16,7-4 0 0,5-2 0 0,-1 2-1 15,-1 4-1-15,5-1-1 0,0-1 0 16,1 0-1-16,1 0-1 0,4 1 0 16,-6 0 0-16,-1 1 1 0,-3 0-1 15,-11-5 1-15,-8 10-1 0,-8-1 2 16,4-9 2-16,-7 10 2 0,1-3 0 0,1 0 0 15,3-1 1-15,-4 3-2 0,3 1 0 16,-9-4 0-16,-7 4-1 0,-2 0-3 0,-2 0-1 16,-4 0 0-16,-2 4-2 0,0-4 0 15,0 1 0-15,-4-1-1 0,-3 4-1 16,1-1 1-16,0 0-2 0,-1 3 0 0,-3-1 0 16,1 1 1-16,-1-2 1 0,2 6 1 15,-5-4-1-15,0 7 1 0,5-6 1 16,-4 6-1-16,-5 0-1 0,4 0 1 0,3 0 0 15,-7 4-1-15,5 0 2 0,-1 2-1 16,-3-2 0-16,-1 7 1 0,2-4 0 16,3 13 2-16,3-4-1 0,-7 3 2 0,7 2 0 15,-5-2 3-15,7 4 1 0,-9-4 1 16,7 10 0-16,-1 0 0 0,8 20 1 16,-1-4-1-16,-3-5-1 0,0-11 0 0,6 21 0 15,-5 0 1-15,-1-15 1 0,6 18 1 16,-2-1 1-16,4-2 1 0,-7-1 0 15,5 1-2-15,0 1 2 0,2-6-4 16,0 8 1-16,4-3-2 0,-2 2 1 0,2-5-3 16,0-2 0-16,-2 1 1 0,-2-3-2 15,-4-13 1-15,-4-7-1 0,-1-3-3 16,-5-2 1-16,-5-4-1 0,7-3 2 0,-13-11 0 16,6 8 0-16,-6-10-1 0,7 4-9 15,-9-1-38-15,6-3-37 0,-8-5-56 16,0 1-76-16,-4 6-599 0,0-1 135 0,-9 3 113 15</inkml:trace>
  <inkml:trace contextRef="#ctx0" brushRef="#br0" timeOffset="60645.68">26559 13805 74 0,'-9'-5'189'0,"9"5"53"0,0 0 16 15,-2-7 0-15,2 7-6 0,0 0-7 16,0 0-10-16,0 0-14 0,0 0-16 0,0 0-14 16,0 0-12-16,0 0-12 0,11 16-12 15,-7-6-10-15,0 0-11 0,-4 1-9 16,4 0-9-16,-2 10-9 0,2 0-9 0,-2 2-7 16,-2 5-9-16,7-6-7 0,-5 9-7 15,4-5-6-15,0 12-5 0,6-6-4 16,-9-6-3-16,5 15-4 0,2-10-3 0,-4-5-4 15,3-3-6-15,-1 3-4 0,4-1-2 16,3 7-3-16,-1-2-2 0,3-6-2 16,3 5-1-16,5-4-2 0,2-5-1 0,2 1-1 15,2-1-1-15,4-4 1 0,6-3-1 16,7-7 1-16,6 7 0 0,-5-13 1 0,36 8-1 16,0-8 0-16,10-3 0 0,0-2-1 15,2-1 0-15,13-2 0 0,-5-1 1 16,9 0-1-16,95-12 0 0,-52 6 1 15,-29-2 3-15,-14 5 1 0,92-9 1 0,-53 6 0 16,-27-2-2-16,-14 4 0 0,2 2-3 16,94-10 0-16,-59 9-3 0,-33 6-4 0,-23 6-6 15,-4-4-10-15,-4 8-9 0,-17-4-9 16,-10 6-11-16,-9 1-15 0,-3-2-28 16,-7 4-52-16,-2 1-51 0,-8-2-542 15,-8-3 120-15,-11 3 102 0</inkml:trace>
  <inkml:trace contextRef="#ctx0" brushRef="#br0" timeOffset="63584.75">27332 13039 217 0,'0'-7'291'0,"0"-2"17"0,0 4-6 16,2-3-20-16,2-1-22 0,-2-1-24 15,0 5-22-15,8 0-21 0,-10-6-20 0,2 6-14 16,5-1-10-16,-7 0-9 0,2 1-7 15,-2 0-5-15,10-3-4 0,-10 8-4 16,0-7-7-16,2 1-7 0,0 0-9 0,2 2-10 16,-2-1-8-16,3-7-6 0,1 7-4 15,-6-5-5-15,2 1-4 0,0 0-4 0,2-3-4 16,-2 0-3-16,2 3-4 0,2-2-6 16,-6 0-3-16,0 1-2 0,0-1-5 15,0 1-3-15,0-1-3 0,0 0-2 16,-10 1-2-16,8 5-3 0,-4 0-2 0,4 0-1 15,-11-2-2-15,5-2-1 0,-2 9-1 16,-1 0-2-16,-1 0-1 0,4 0-1 0,-13 9 0 16,7-1-1-16,-7 1-1 0,0 3-1 15,3 2 0-15,-7 7-1 0,4 2 1 16,-6 5-1-16,7-3 0 0,-1 8-1 16,0 0 0-16,3-2 1 0,3 1 0 0,5 7-1 15,0-6 1-15,8-7 0 0,-1 1 0 16,3-1 0-16,3 1 1 0,3 0 0 15,6 10 1-15,-2-1 1 0,9-3 0 16,-2-3 0-16,3 2 0 0,1-2-1 0,0-3 0 16,1-5 1-16,5-1 0 0,-2-1 0 15,-2 0 1-15,-3-7 0 0,-3 0 0 0,2-2-1 16,1-2 0-16,-3-1 0 0,1-4 1 16,-3 1 0-16,3 0 0 0,-9 2-1 0,1-3 1 15,0-4 0-15,1 5 2 0,-5-3-2 16,4 1 0-16,-1-3 1 0,-9 0-1 15,0 0 0-15,20-5-1 0,-18 0 1 16,2 1-1-16,1-3-1 0,-5-3 1 0,0 5-1 16,0-6 0-16,0 1-1 0,-3 0-1 15,1-1 0-15,-4-8 0 0,-4-2 0 16,0 10-1-16,-9-10 0 0,4 9 0 0,-5-2-1 16,-7-4 0-16,4 4 0 0,2 6 0 15,1-5 1-15,3 6 0 0,3-6 0 16,-5 5 0-16,11 3 0 0,-7-3 1 0,3 0 0 15,6 4-1-15,-2 3 0 0,-1-7 0 16,3 6-3-16,0-1 0 0,0-3 0 16,6 6-1-16,-9-2 1 0,5-4 2 0,4 6-1 15,0 0 1-15,-4-4 1 0,4 4 2 16,0 0 1-16,11-9 2 0,-1 8 1 16,4-10 2-16,7 2 1 0,8-7-1 15,6-1 2-15,0-4 0 0,2 0-1 0,19-11-1 16,-8 8-1-16,-7 3 0 0,-6 8-1 15,-6-3-6-15,-2 4-31 0,-6 0-22 0,-5 11-24 16,1-3-41-16,-9 4-92 0,-2 5-536 16,-6 1 124-16,-10 0 104 0</inkml:trace>
  <inkml:trace contextRef="#ctx0" brushRef="#br0" timeOffset="64000.04">27956 13348 188 0,'0'5'256'16,"0"-5"19"-16,-6 4-5 0,6 3-11 15,-4-3-16-15,4-4-15 0,-4 5-11 16,4-5-6-16,-7 6-7 0,7-6-7 0,-2 0-10 16,2 0-8-16,0 0-10 0,0 0-10 15,-2 6-11-15,2-6-13 0,0 0-12 16,0 0-12-16,0 0-10 0,0 0-10 0,19-8-9 15,1-1-6-15,14-6-10 0,-1-2-11 16,2 4-15-16,2 0-14 0,4-6-13 16,1 11-14-16,-7-5-28 0,2 8-9 15,-4-2-14-15,-6-2-15 0,0 9-11 0,-7 0-15 16,1 0-60-16,-6 9-16 0,-7-2-437 0,4-2 101 16,-10 4 85-16</inkml:trace>
  <inkml:trace contextRef="#ctx0" brushRef="#br0" timeOffset="64196.74">28338 13462 227 0,'-20'22'323'0,"-3"3"25"16,4-8-8-16,3-6-21 0,-1 2-24 16,7-1-27-16,-2-4-26 0,3-6-24 0,3 9-24 15,4-6-19-15,-4 0-17 0,6-5-15 16,0 6-13-16,0-6-13 0,0 0-10 16,0 0-11-16,0 0-9 0,0 0-9 0,35-9-7 15,-19 2-12-15,3-4-14 0,4 9-17 16,-2-6-20-16,3-4-35 0,-1 3-27 15,4 4-26-15,4-7-107 0,2 3-435 16,-6-1 104-16,-4 1 86 0</inkml:trace>
  <inkml:trace contextRef="#ctx0" brushRef="#br0" timeOffset="64643.91">28946 13249 40 0,'6'-11'234'15,"5"2"64"-15,-7-3 11 0,4 0-11 16,0-2-20-16,-2-3-23 0,5 2-23 0,-3-2-22 16,-2 7-21-16,-4-4-18 0,0 2-15 15,-2 2-16-15,0-1-14 0,0 1-13 0,0-2-11 16,0-1-10-16,-2 6-11 0,-4-4-7 16,4 2-8-16,-17-2-7 0,3 9-6 15,-3-5-4-15,9 1-3 0,-11 0-3 16,1 6-4-16,-1 0-3 0,7 0-3 0,-3 6-4 15,3-6-3-15,3 0-3 16,-1 4-3-16,4-2-1 0,-1 1-3 0,3 1-1 16,0-2-1-16,2 4-1 0,4-6 0 0,4 12 0 15,-2-7-1-15,4 3 0 0,0-1 0 16,9-1 0-16,3 9 1 0,-1-10-1 0,4 8 1 16,1-1 0-16,9 3 2 15,0-2 2-15,-2 5 0 0,2-2 3 0,4-5 2 16,-10 6 1-16,2 4 1 0,0 0 2 15,-6-6 1-15,-5 2 1 0,-3-3 4 0,-1-2 1 16,-4 7 2-16,-4-6-2 0,-8 6-2 16,2 2-2-16,-4-5-1 0,-2 4-3 0,-5-2-2 15,5-4-3-15,-4 6-11 0,-1-7-23 16,3-2-27-16,0 5-19 0,1-3-25 16,3-8-33-16,4 3-54 0,-2-8 11 15,2 7-504-15,2-7 110 0,0 0 93 0</inkml:trace>
  <inkml:trace contextRef="#ctx0" brushRef="#br0" timeOffset="64903.14">29399 13258 180 0,'6'-9'303'0,"-2"-2"31"0,-4 2-2 16,10-3-17-16,-8 7-24 0,1-4-29 15,1 2-31-15,-2 2-26 0,2-1-21 0,-4 6-18 16,6-2-15-16,-6 2-10 0,0 0-8 15,0 0-8-15,0 0-7 0,8 13-7 16,-8-6-7-16,2 2-8 0,-2-4-7 0,5 7-8 16,-5-3-6-16,0 2-8 0,0 9-5 15,0-10-8-15,0 2-13 0,0-1-18 16,0 7-19-16,0-2-33 0,0-4-25 16,0 3-24-16,0-1-36 0,0-2-130 15,0-2-383-15,0 2 105 0,6-2 87 0</inkml:trace>
  <inkml:trace contextRef="#ctx0" brushRef="#br0" timeOffset="65171.49">29343 12862 44 0,'-6'-5'235'0,"0"-3"74"15,-1-3 19-15,5 2-5 0,-4 4-19 16,2-1-23-16,2-3-26 0,0 7-23 0,-2-8-24 16,2 9-21-16,2 1-21 0,-7-10-24 15,5 7-26-15,2 3-29 0,0 0-33 16,-4-7-43-16,4 7-244 0,0 0-276 0,0 0 85 15,0 0 71-15</inkml:trace>
  <inkml:trace contextRef="#ctx0" brushRef="#br0" timeOffset="65843.73">29692 13006 7 0,'0'0'213'0,"0"0"81"0,0 0 22 16,-6-15-6-16,6 15-19 16,0 0-22-16,0 0-24 0,0 0-23 0,-6-5-20 0,6 5-20 15,0 0-17-15,0 0-17 0,0 0-13 16,-2-5-9-16,2 5-8 0,0 0-5 15,0 0-5-15,0 25-5 0,0-13-5 0,0 0-7 16,0 2-7-16,2 13-4 0,-2-1-7 0,0-2-6 16,2 5-5-16,2-5-7 15,-4 5-4-15,6-3-5 0,-6 2-4 0,6-6-3 16,-6-1-4-16,3-1-2 0,-1-4-2 16,2 1-3-16,-4-6-2 0,6 2-1 0,-6-1-2 15,0-4-1-15,2-6-1 0,0 9 0 16,2-10-1-16,-2 5-3 0,4-2 0 15,-6-4-3-15,13-10-2 0,-5 5-2 0,7-12-2 16,-3 1-1-16,9-9-1 0,-5-3-2 16,-1 5-1-16,1-4 0 0,-5 14 0 15,-1-8-1-15,-2 2 0 0,2 7-2 0,1 2-4 16,-5 0-3-16,-2-1 2 0,6 8-1 16,-7-4 3-16,3 6-2 0,-6 1 1 15,12 0 1-15,-12 0 2 0,10 6 0 0,1-1 1 16,-7 6 0-16,2-1 1 0,7 7 0 15,-5 0 0-15,4 2 1 0,-4 2 1 16,5-1-7-16,-3 1-32 0,3 1-32 0,5 9-41 16,-7-5-98-16,3 2-509 0,3-2 119 15,-7-5 100-15</inkml:trace>
  <inkml:trace contextRef="#ctx0" brushRef="#br0" timeOffset="66396.9">30763 12882 63 0,'6'-2'261'0,"-6"2"59"15,6-11 8-15,1 1-13 0,3-7-21 16,4 4-25-16,3-7-24 0,-7 7-23 16,9-7-20-16,-13 4-14 0,2-1-11 0,-2-4-11 15,-3 7-13-15,-3-5-13 0,4 11-13 16,-8-5-13-16,1 1-12 0,-1 5-11 16,-6-6-10-16,-7 5-9 0,1-5-6 0,-3 10-6 15,-1-6-7-15,1 9-5 0,0 0-6 16,-3 0-4-16,1 7-4 0,-4-2-4 15,5 4-3-15,-3 1-3 0,6-1-2 16,-3 3-1-16,-1-2-2 0,2 6-1 16,5-1-2-16,-3-2-1 0,5 0-1 0,0 8-2 15,3-4-1-15,1-1 0 0,-2 4-2 0,6 1 0 16,-7-1 0-16,5 2-1 0,4 1 0 16,0-2-1-16,2 4 0 0,2-5 0 0,4 1 0 15,7 1 0-15,-5-1 0 0,13 6 0 16,5-1 0-16,3-2-1 0,0 3 1 15,4-5-1-15,5-1 0 0,15 11-1 0,-13-7-1 16,-1-3 1-16,-10-3 3 0,-2 2 6 16,-7-8 8-16,-5-2 11 0,-1 10 12 15,-8-8 6-15,-6 8 3 0,-6-1-1 16,-8 2-2-16,-28 30-5 0,-5-10-6 0,1 2-15 16,-9 2-31-16,1-4-93 0,0 2-100 15,9-2-600-15,10-10 134 0,6-4 110 16</inkml:trace>
  <inkml:trace contextRef="#ctx0" brushRef="#br0" timeOffset="67316.72">25844 12468 168 0,'8'0'265'0,"4"0"31"0,-8 0 1 16,7-2-15-16,-11 2-21 0,14 0-24 15,-14 0-21-15,0 0-21 0,0 0-19 16,0 0-18-16,0-5-14 0,0 5-11 0,-14-6-8 16,3 2-8-16,1 3-9 0,-4-7-10 15,-13 0-8-15,4 3-8 0,-16-8-7 16,-3 0-7-16,-5-1-5 0,-17 2-4 0,-9-8-3 16,3 5-3-16,0-3-2 0,-13 1-2 15,0-1-3-15,5 3-1 0,-9 2 1 16,9-3 1-16,-5 6 0 0,4-4 1 0,3 7-1 15,14-3-2-15,10 1-4 0,5 8-4 16,-1-10-4-16,7 11-3 0,10-1-3 16,-2-7-3-16,10 8-2 0,2-2-4 0,1 2-3 15,11-3-3-15,-3-3 0 0,6 6-2 16,6 0 0-16,0 0-1 0,0 0-1 16,20-7-2-16,1 7 0 0,2-5 0 0,6 5-1 15,22 0-1-15,-7 5 0 0,12-5 0 16,-1 5-1-16,30-3-2 0,4 7 0 15,-2-7-2-15,8 6-1 0,-2-7 0 16,2 10 0-16,-4-10 0 0,0 8-2 0,-10 1 1 16,-1 1-3-16,-10 4 1 0,-18-2 2 15,-11 1-2-15,-7 1 6 0,-8-4 1 16,-5 6 5-16,-13-3 5 0,-1 7 4 0,-7 2 0 16,-7 6 0-16,-11 4 1 0,-22 24-1 15,-13 6-1-15,-9-3-1 0,-52 52 0 16,29-30-3-16,19-17-5 0,14-6-16 0,-1 3-31 15,7 4-34-15,13-1-45 0,10 5-33 16,17-13-576-16,6-14 121 0,15-11 102 16</inkml:trace>
  <inkml:trace contextRef="#ctx0" brushRef="#br0" timeOffset="79939.64">27543 26064 103 0,'-9'-9'213'15,"3"4"39"-15,0 2 5 0,4-6-10 16,-8 5-16-16,5 3-16 0,1-9-15 16,2 5-15-16,-8 1-12 0,10 4-10 0,-4-8-9 15,0 4-9-15,2 3-10 0,-7-4-8 16,9 5-5-16,-4-5-3 0,2-5-1 16,2 10-1-16,-6-6-3 0,6 6 0 15,-4-5-2-15,4-2-3 0,0 7-4 16,-9-3-5-16,7-3-8 0,2 6-8 0,0 0-10 15,-10-5-8-15,10 5-8 0,0 0-6 0,-4-1-6 16,4 1-6-16,0 0-4 0,0 0-2 16,0 0-5-16,-10 12-4 0,7-9 0 15,1 9 0-15,2-2-1 0,0 16 0 0,-10-3 0 16,8 19 0-16,-2 3-2 0,0 8-2 16,-2 26-1-16,-1 6-1 0,1 2-2 15,4 4 0-15,2-3-2 0,-10 12 0 0,10-14-1 16,0 1-2-16,0-20 0 0,-2-9-3 15,2-10 1-15,0 1-1 0,0-4-2 16,0-14 0-16,2-4-1 0,-2-1 0 16,0-5 1-16,-2 0 1 0,2-6 1 0,0-7 2 15,0 5 1-15,0-2 0 0,0-3 1 16,0 5-3-16,-2-12-1 0,-3 8 0 0,3-9-3 16,2 0-4-16,0 0-9 0,0 0-3 15,-12-10 2-15,10-3-2 0,-2 1 2 16,4-8-3-16,-2-3 0 0,2-7 1 15,-6 7 0-15,6-7 1 0,0-2 0 0,0 2 0 16,0 8 4-16,0-9-1 0,6 5 2 16,-6 5 1-16,0 1-2 0,0 4 2 0,0-1-4 15,0 6 2-15,2 0 4 0,-2 1 2 16,4 1 1-16,0 3 1 0,6-1 1 16,-8-1 0-16,7 6-1 0,3-2 1 15,1-1 0-15,13 3 1 0,-7 2 0 0,8-5 0 16,2-2 1-16,12 7-2 0,9-8-3 15,-5-3-10-15,-1 6-7 0,3-5-10 0,1 4-5 16,-9-4-2-16,6 4-2 0,-16-4 3 16,5 2 5-16,-14 5 4 0,3-6 2 15,-7-2 2-15,1-6 1 0,-3 4 1 16,1-3 2-16,-9-4 1 0,-2 2 3 0,7-3-1 16,-9-5 6-16,0 7 4 0,2-4 6 15,-2-3 5-15,-2 1 6 0,0 10 5 16,0-2 5-16,0 1 7 0,-2 0 3 0,2 7-3 15,0-3-3-15,0 3-4 0,0 2-2 16,0 1-2-16,0-4-3 0,0 10-2 16,0-4-2-16,0 4-2 0,0 0-1 0,0 0-1 15,12 24 1-15,-8-7 1 0,3 8 1 16,3-2 0-16,-2 18-1 0,0 3 1 16,1 7 0-16,9 17 0 0,-5-9-1 0,-5-3-1 15,-2-8 3-15,-2 3 1 0,9 24-3 16,-7-9-10-16,-4-6-33 0,8-9-31 15,-10-2-32-15,2 6-31 0,3-2-89 16,3-11-529-16,-2 2 124 0,-2-2 103 0</inkml:trace>
  <inkml:trace contextRef="#ctx0" brushRef="#br0" timeOffset="80326.17">28837 27093 11 0,'-11'-15'263'0,"-1"-5"87"0,4 2 13 16,-5 3-6-16,7-1-21 0,0 0-26 0,4-1-27 15,2 4-24-15,0 7-19 0,2-7-19 16,4-1-14-16,4 2-12 0,1-2-14 16,7 2-13-16,-1-2-13 0,16 1-12 0,4-6-13 15,4 5-11-15,23-10-15 0,11 4-19 16,-7-5-25-16,-2 4-26 0,-6 10-27 0,-10 2-53 15,-7 1-30-15,-2 4-30 0,-1-1-61 16,-15 10 15-16,-1-1-521 0,-3-1 112 16,-7 6 94-16</inkml:trace>
  <inkml:trace contextRef="#ctx0" brushRef="#br0" timeOffset="80524.39">29281 27165 202 0,'-21'18'317'0,"3"-2"34"15,1-4-5-15,9 0-19 0,-2-2-22 0,5-3-22 16,1 2-17-16,8-7-12 0,-2 1-10 16,11 4-10-16,-5-7-12 0,5 0-14 15,11 0-18-15,3-10-16 0,17 8-17 16,1-14-16-16,5 11-17 0,22-12-19 0,2 3-26 16,-3 0-31-16,1-3-33 0,2 6-65 15,1-10-109-15,-3 11-572 0,-14-1 122 0,-6 2 101 16</inkml:trace>
  <inkml:trace contextRef="#ctx0" brushRef="#br0" timeOffset="83220.63">30461 26489 176 0,'2'-5'267'0,"9"-4"27"0,-11 1 0 16,2-1-14-16,0 3-16 0,2-3-17 15,-2 4-14-15,2 3-16 0,-4-8-18 0,0 10-16 16,4-1-13-16,-4 1-13 0,0 0-11 16,0 0-11-16,4 13-8 0,-4 1-8 15,0 1-7-15,0 9-5 0,0 5-4 16,2-6-7-16,-2 11-7 0,7 6-6 0,-3 5-7 15,0-2-6-15,0-2-7 0,-2 3-6 16,4-2-7-16,-2-8-15 16,-4-1-23-16,5-2-53 0,-5-9-75 0,4 7-15 15,-4-5-565-15,0-6 116 0,0-7 96 0</inkml:trace>
  <inkml:trace contextRef="#ctx0" brushRef="#br0" timeOffset="83488.64">30440 26294 216 0,'-22'-21'287'0,"-3"-8"-4"16,4 2-9-16,1 5-9 0,-1-9-10 15,4 4-10-15,-1-2-6 0,3 3-9 0,1 8-9 16,1 1-12-16,5-2-15 0,-4 2-16 15,8 2-16-15,-9 0-17 0,7 4-15 16,4 4-14-16,-4-2-13 0,2 4-9 0,4 5-10 16,-2-6-13-16,2 6-21 0,0 0-30 15,12-4-69-15,-12 4-191 0,10 9-391 0,3-8 105 16,-5 4 88-16</inkml:trace>
  <inkml:trace contextRef="#ctx0" brushRef="#br0" timeOffset="84247.23">30928 26447 179 0,'0'0'263'0,"0"-11"25"0,0 0-2 15,-10 7-12-15,10-7-15 0,0 5-13 16,0-3-12-16,0 4-12 0,0-7-14 0,-2 7-13 15,2 5-14-15,-2-10-14 0,2 10-17 0,0-8-11 16,-4 3-11-16,4 5-10 0,0 0-8 16,0 0-7-16,0 0-6 0,6 18-6 15,-4-13-6-15,8 17-6 0,-8 4-5 0,5-4-6 16,5 24-6-16,-8-7-8 16,6 6-4-16,-1 2-4 0,-3 1-3 15,4-6-5-15,-4-2-4 0,5 0-5 0,-3 2 0 16,0-13-1-16,-1-5-3 0,-1-1-1 15,0-1-1-15,2-8 1 0,-2-1 7 0,-4-9-2 16,5 4-2-16,-5-8 0 0,-2 0-3 16,12-8-2-16,1-3-4 0,-3-9-5 15,8-13-3-15,1-3-2 0,-2-1 0 0,1 1-2 16,3 3-1-16,-5 4-1 0,-1 7-1 16,-3 1 1-16,-1 9 3 0,1-2-1 15,0 9 1-15,-3 4 0 0,-1 1 1 0,-8 0-1 16,19 6-1-16,-7 5 1 0,-10-6-1 15,10 11 0-15,-3 0-3 0,-1 1 2 0,0 3 1 16,3 1-1-16,-1-2-2 0,0 2-9 16,1-5-16-16,13 16-20 0,-13-17-21 0,7 4-30 15,3-5-40-15,-4 5-86 0,3-12 3 16,1-1-499-16,4 3 119 0,-5-9 100 16</inkml:trace>
  <inkml:trace contextRef="#ctx0" brushRef="#br0" timeOffset="84677.14">31830 26640 101 0,'-7'-23'256'0,"1"0"46"0,-6-2 4 0,10-1-8 15,-5 6-18-15,-1 0-20 0,2 6-17 0,0-5-17 16,4 6-19-16,-4 3-18 0,1-1-19 15,3 6-16-15,2-1-15 0,0 6-13 16,0-9-10-16,0 9-8 0,0 0-6 16,0 0-4-16,21 9-3 0,-15 2-2 15,9 0-6-15,-1 5-5 0,5 0-5 0,-1 14-4 0,3-7-7 16,0 7-7-16,6-3-4 16,-3 1-5-16,-1-5-5 0,4 8-3 15,-2-13-3-15,0 7-3 0,-3-3-1 16,3-8-3-16,-6 3 0 0,-1-5-2 0,3-3-1 15,-5-7-2-15,3 7-1 0,0-5-1 16,-3 1 0-16,-1-5-1 0,3 0-1 0,-9-9-1 16,5 0 1-16,1-2-3 0,3-10-2 15,-8-1-1-15,11-10 0 0,-6-10-2 0,-1-3-3 16,-4 5-1-16,-3-5-1 0,1 2-2 16,-6-8 0-16,2 3-1 0,-2 5 3 15,2 11-3-15,-4-2-10 0,0 2-29 0,0 11-30 16,4-1-56-16,-4 0-82 0,0 7-29 15,5 3-513-15,1-2 123 0,-4 4 104 16</inkml:trace>
  <inkml:trace contextRef="#ctx0" brushRef="#br0" timeOffset="85301.07">33731 25400 104 0,'0'-8'253'0,"0"-7"54"15,0 5 9-15,0-6-9 0,4 4-16 0,-4 7-17 16,0-9-13-16,0 8-16 0,0-7-15 0,0 5-15 16,-4-2-15-16,4-1-17 0,-2 7-16 15,2-3-14-15,-4-2-13 0,-2 5-13 16,4-3-11-16,2 7-9 0,0 0-5 15,-33 12-6-15,16 7-6 0,-8 10-4 0,-18 21-5 16,2 15-4-16,-1 7-6 16,-34 79-6-16,24-35-6 0,11-6-5 0,-17 59-4 15,19-29-6-15,10-29-4 0,10-6-5 16,9 8-4-16,-1 1-2 0,11 0-4 0,13-13-4 16,1-2-6-16,7-5-10 0,4-16-17 15,6-6-17-15,10-14-23 0,2-6-30 16,9-12-42-16,-13-6-79 0,13-21 0 0,-13-4-526 15,3-9 122-15,3-2 101 0</inkml:trace>
  <inkml:trace contextRef="#ctx0" brushRef="#br0" timeOffset="85987.15">34211 26228 230 0,'-11'-22'321'0,"1"-10"14"16,0 1-7-16,1 9-20 0,3 1-25 0,-2 3-28 15,6 7-25-15,-8 8-22 0,5-6-19 16,-1 9-16-16,6 0-15 0,-10 12-14 16,2 4-13-16,-1 8-11 0,1 13-8 15,-2 4-8-15,-1-2-7 0,5 9-6 16,0-1-7-16,-2-2-7 0,4-3-7 0,2-9-5 15,-3-1-5-15,5-7-5 0,-4-2-4 16,0 3-2-16,4-11-2 0,0 6-2 0,-2-8 2 16,-2-7 0-16,4 7-2 0,-2-5-1 15,0-8-4-15,2 0-4 0,-11 5-4 0,11-5-3 16,-6-15-5-16,2-2-4 0,4-8-4 16,0-7-3-16,0-13-3 0,4-8-3 15,2 0-2-15,5-27-2 0,-3 2 0 0,2 3 0 16,1 9 0-16,-5 13 2 0,-2 11 4 15,2-5 3-15,0 5 2 0,1 9 0 16,-5 0 0-16,2 9-2 0,-2-1-1 0,2 9-2 16,-4-5-5-16,2 10-1 0,0 2-1 15,2 9 1-15,-4 0 1 0,0 0 2 16,13 9 0-16,1 14-1 0,-8-2 0 16,9 15 0-16,-7 5 1 0,5 1 0 15,-3-1 1-15,2 2-2 0,1-1 0 0,-3-7 1 16,0 5-2-16,1-5 0 0,-3-9 1 15,2 1 0-15,-1-12 1 0,3 2 1 0,-4 4 4 16,0-9 4-16,5-3 2 0,-1-6 1 16,3-3-1-16,-7-3 0 0,13-6 0 15,-5-8-3-15,9-10-1 0,2-6-2 0,10-18-2 16,-4-2 0-16,-2-4 0 0,-2 14 5 16,-12 6-1-16,-1 11 3 0,-1 4 0 0,-7 4-2 15,-2 6-1-15,0 8-1 0,1-1-1 16,-7 5 1-16,12 9-1 0,-12 0-3 15,0 7-2-15,4 8 0 0,0 5-1 16,-2 19-7-16,2-5-23 0,3 10-11 0,1 29-15 16,4-2-17-16,-3-19-23 0,5 12-25 15,3-18-28-15,-1-14-73 0,-1-4 13 0,5-10-536 16,-3-6 124-16,-3-8 102 0</inkml:trace>
  <inkml:trace contextRef="#ctx0" brushRef="#br0" timeOffset="86279.4">35137 25204 119 0,'-9'-26'232'15,"3"5"28"-15,4 6 1 0,-2-6-8 16,4 9-9-16,0 2-9 0,4 0-6 0,-2 8-9 15,4-5-10-15,3 7-6 0,7 7-4 16,1 5 1-16,12 9-1 0,20 12 0 16,3 13-3-16,4 8-4 0,0 8-6 0,-5 6-10 15,44 68-13-15,-39-28-13 16,-12-14-14-16,-15-14-13 0,-3 9-11 0,-3 2-25 16,-10 8-29-16,-13 5-37 15,-9 2-78-15,-24 93-144 0,-21-15-571 0,-16-11 128 16,-17-17 108-16</inkml:trace>
  <inkml:trace contextRef="#ctx0" brushRef="#br0" timeOffset="87631.42">26660 26261 16 0,'-25'-55'244'16,"5"2"86"-16,-3 11 19 0,2 7-6 0,0-7-19 15,3 10-25-15,1 5-26 0,3 1-24 16,-1 6-25-16,5 8-24 0,0-9-22 0,1 11-16 16,3 6-17-16,0-4-14 15,2 8-8-15,4 0-7 0,-8 12-6 0,8 5-6 16,4 9-5-16,-4 26-8 0,8 35-7 15,4 9-6-15,-1 13-8 0,16 107-5 16,-1-12-7-16,-9-46-4 0,2-33-6 0,-9-23-4 16,2-5-5-16,1-8-4 0,-1-5-4 15,3-10-2-15,-7-21-3 0,0-16-1 0,-2-6-1 16,7-10 0-16,-7-11-1 0,2 1-1 16,3-11-2-16,-1-11-1 0,0 1-3 15,5-22-5-15,-3-13-8 0,9-29-21 0,-9-14-15 16,-4-9-9-16,-1-7-7 0,-11-11-2 15,-1 3-2-15,-7-6 6 0,-11-76 7 16,-4 52 11-16,3 34 18 0,-1 22 12 0,-2 1 6 16,-2 8 6-16,-2 4 4 0,-4 13 8 15,4 2-1-15,4 12-1 0,4 8-2 16,5 12-3-16,-3-5 0 0,11 9 0 16,-9 2 1-16,11 3 1 0,-5 1 1 0,11 4-2 15,-8 0-4-15,8 3-1 0,2 1 0 16,6-4 0-16,9 0-2 0,5 4 1 15,17-6-2-15,30-8 0 0,7 1 0 0,13 0-2 16,0 6 1-16,14-1-2 0,6 0-1 16,94-17-1-16,-9 0 0 0,-35 15 1 15,42-12-1-15,-5 1 0 0,-41 10 1 0,43-7-1 16,-45 5-1-16,-23 1 1 0,75-2-3 16,-44 0 0-16,31-1 1 0,-41 3-1 0,-21 7 1 15,68-10-1-15,-40 2-1 16,-30 11-1-16,-13-2 1 0,96-16 0 0,-50 15-1 15,-27 0 0-15,67-7 2 0,-54 0-2 16,-21 7 0-16,-23 2 0 0,11-6 0 0,88 1 0 16,-53-4-1-16,-23 9 1 0,-23 0 0 15,7-5-1-15,-1 3 1 0,7 2 1 0,-7-1 1 16,5 2 0-16,-1-10-1 0,-3 9-1 16,4 0-1-16,-3 0 0 0,87-23 1 15,-55 15-1-15,-23 4 0 0,-17-4 2 0,100-4 1 16,-57 2 0-16,-24 1-1 15,-12 5 0-15,92-13-1 0,-53-3-1 0,-23 9 1 16,-17 9 0-16,88-19 0 0,-51 10 0 16,-30 1 0-16,-15 9-1 0,3 0-2 0,-7 4 2 15,2-3 0-15,0-3-2 0,-6 6 2 16,4 8-1-16,-10-9-1 0,8 9 1 0,-4 0-1 16,2 0 2-16,2 2 0 0,-2 5-1 15,-3-5 2-15,1 8 0 0,-2-10 0 16,-17 0-1-16,13 10-1 0,-19-7 1 0,-10 5-1 15,-7-8 0-15,-5 8 1 16,-11-6 0-16,2 1 1 0,-10 6 2 0,-1-5 3 16,-1 3 4-16,0 2 4 0,-3 3 4 0,-1 0 1 15,1 8 0-15,-5-7 1 0,-5 8 2 16,4 1-1-16,-9 5 0 0,-1-2 0 16,2 17-2-16,-4 2-1 0,2 1-1 15,-2 8 2-15,4 2-3 0,2 27-2 16,-6 6-1-16,0-3-1 0,2 3-1 15,7 4-1-15,3 0-1 0,4-2-1 0,-1-2 0 16,16 4-1-16,-2 1 1 0,35 67 2 0,-10-49-2 16,-9-17-1-16,-4-19-2 0,1 8-9 15,-1-3-25-15,-2-2-20 0,-14 2-21 16,-4-3-25-16,-11 2-36 0,-10-9-64 16,-20 11-2-16,-11 1-596 0,-5-6 132 0,-15-12 110 15</inkml:trace>
  <inkml:trace contextRef="#ctx0" brushRef="#br0" timeOffset="88526.88">26918 28187 45 0,'-20'-21'267'0,"-1"1"59"0,2-1 4 16,5 9-6-16,6-2-22 0,-7-5-25 16,3 11-26-16,4 3-24 0,1-6-18 0,1 11-14 15,0-5-13-15,6 5-13 0,0 0-13 16,-15 17-12-16,13-5-8 0,2-3-10 16,0 16-10-16,2 7-8 0,11 0-7 15,-7 9-5-15,11 2-6 0,16 10-4 0,-2 4-4 16,10-8-5-16,9-4-5 0,3-9-5 15,11-4-6-15,11-1-4 0,-5-9-6 16,13-2-4-16,2-9-4 0,12-2-2 16,-2-9-5-16,14 0-2 0,-3-7-2 0,3 1-2 15,5-9-3-15,82-11-1 0,-51 7-2 16,-31-6 1-16,-13 5-1 0,81-22 0 16,-48 9-1-16,-28 2-2 0,-11 9-1 0,0-3 0 15,2-5-3-15,83-14-2 0,-52 13-1 16,-25 9-2-16,-14 2-3 0,4 9-1 15,2-8-2-15,-2 14 0 0,11-7 0 0,-1-3-1 16,-2 3 1-16,5 7-1 0,-1-4 2 16,3 1-3-16,-7-5-1 0,8 2 1 15,-1 2 0-15,-1-3-1 0,1 3-1 16,1-3 2-16,3 3-1 0,-7 4-1 0,3-9-1 16,8 10 0-16,-9-6 1 0,94-11 0 15,-55 9 1-15,-22-7 0 0,-18 14 2 0,90-22 1 16,-43 6 0-16,-31 7 2 0,85-9 1 15,-9-7 1-15,1 8 0 0,-48-3 0 16,47-3-1-16,-51 7 0 0,45-11 1 16,-45 7 2-16,49-7 4 0,-51 10 1 0,-21 1 0 15,87-20 0-15,-9 4 1 0,-7 0-1 16,-3 5-4-16,-45 8-8 0,-19 3-20 0,-33 0-38 16,14 10-38-16,-12 2-48 0,-4 7-98 15,-4 2-609-15,-25 0 141 0,-20 9 118 16</inkml:trace>
  <inkml:trace contextRef="#ctx0" brushRef="#br0" timeOffset="89699.37">22344 27701 199 0,'-4'4'292'0,"4"-4"9"0,0 0-6 15,0 0-16-15,0 0-17 0,12-16-20 0,-3 7-18 16,3 3-14-16,5 5-11 0,-5-12-9 16,7 5-13-16,-3-1-13 0,11 5-12 15,-6-8-12-15,1 11-10 0,20-9-9 0,-1 1-10 16,9-3-8-16,26 2-8 15,13-10-9-15,4 7-8 0,10-7-8 0,88-14-6 16,-51 11-6-16,-18-3-4 0,-21 7-6 16,94-19-3-16,-57 16-4 0,-26 0-4 15,-19-1-4-15,2 11-1 0,0-8-3 0,0 8-4 16,-2-8 0-16,2 8-2 0,-10-4-3 16,-2 2-2-16,-1 3-3 0,-7 0-2 15,-20 1-2-15,-1 6 0 0,-17-4-2 0,-4-1 0 16,1 8 3-16,-14-9 3 0,3 6 1 15,-2-3 0-15,-1-3-1 0,3 0-2 16,-2-2-1-16,6-7-1 0,-1 4-1 0,-5-3 0 16,-11 8 0-16,7-2 0 0,-3-3 0 15,-9-3 0-15,1 6-1 0,-2 0-2 0,-8-6 0 16,2 7-1-16,-4-10 1 0,-9 8-1 16,-6-18 0-16,-1 9 1 0,-5-11 0 15,-21 0-2-15,-1-8 1 0,-1 5 0 0,-4 3 0 16,-4-4-1-16,-2 10 0 0,1-4 0 15,-4 1 2-15,1 7 3 0,13-2 8 16,1 9 8-16,13 0 6 0,-2-1 3 16,4 7 2-16,4-4-1 0,4 7-4 0,9-3-3 15,-3 9-4-15,9-8-7 0,-5 3-3 16,9 1-4-16,-4 4-2 0,10 1 1 0,0 0-2 16,0 0-2-16,0 0 0 0,31 0 0 15,-11 0 1-15,5 0-2 0,6 0-1 0,13 1-2 16,5 4 0-16,5-5-1 0,-2 6 1 15,28 3-1-15,1 2-4 0,2-4 3 16,-5 7-3-16,3-4-3 0,-5 12-1 16,1-8-3-16,-1 11-6 0,-10-4-3 0,2 3-5 15,-6 6 0-15,-4 2 1 16,-14-10 3-16,-3 5 3 0,-10-1 1 0,-2 1 5 16,-6 3 1-16,0 2 6 0,-3 4 6 15,-3 6 5-15,-3-1 4 0,-10 2 5 16,-4 1 4-16,-2 6 1 0,-6-6-1 0,-4 1 0 0,-3-6-7 15,-6 27-39-15,-1-22-98 0,1 1-58 16,2-13-651-16,11-5 139 0,2-7 116 16</inkml:trace>
  <inkml:trace contextRef="#ctx0" brushRef="#br0" timeOffset="99813.68">47756 18413 50 0,'-7'-20'204'0,"5"3"57"15,-2 1 15-15,2-4-4 0,-4 8-17 16,0-1-20-16,6 5-20 0,-2 4-18 16,-2-5-15-16,1 7-12 0,3 2-10 0,0 0-8 15,-6-4-9-15,6 4-6 0,0 0-7 16,-6 12-6-16,6-5-3 0,0 6-2 16,0 1-2-16,4 12-3 0,-2 0-5 0,-2 6-7 15,0 15-7-15,9 6-8 0,1 31-7 16,-2 1-7-16,5 2-7 0,1 3-6 15,1-5-5-15,-5 3-6 0,6-2-3 0,-5 5-5 16,7-5-3-16,-7-4-2 0,1 0-3 16,-6-6-2-16,-4-12-2 0,5-7-2 15,-3-5-4-15,-2-8-1 0,0 6-1 0,-2-14-1 16,4 4-2-16,-2-6-4 0,2-6-2 16,-4-3-3-16,2-4-2 0,-2-8-4 0,0 0-9 15,4-6-12-15,-2 2-12 0,-2-6-19 16,0-3-25-16,0 0-33 0,2-19-49 15,-2 6 6-15,0-11-559 0,-8-11 118 16,-4-2 99-16</inkml:trace>
  <inkml:trace contextRef="#ctx0" brushRef="#br0" timeOffset="99869.68">47588 19517 280 0,'-54'-40'-94'0,"19"9"32"0,4 0 20 0</inkml:trace>
  <inkml:trace contextRef="#ctx0" brushRef="#br0" timeOffset="100114.09">47338 18728 71 0,'6'-37'244'16,"-6"6"64"-16,7-1 14 0,-5 11-10 0,-2-5-19 15,0 7-24-15,0-2-23 0,4 2-20 16,-2 3-19-16,2-4-15 0,-2-1-16 16,6 0-10-16,-4 1-10 0,5 3-9 0,-1-4-9 15,6-10-7-15,7 4-2 0,0 2 0 16,-1-4-4-16,9 2-3 0,23-11-7 15,0 2-8-15,3 2-9 0,14 1-9 0,-3 4-10 16,8 0-8-16,3 5-10 16,-1 4-15-16,3 4-20 0,-3 6-21 0,9 3-42 15,-9 2-35-15,-5 7-29 0,-15 1-41 0,-3 4-7 16,-11 3-569-16,-5 6 119 0,-2-5 101 16</inkml:trace>
  <inkml:trace contextRef="#ctx0" brushRef="#br0" timeOffset="100415.12">47849 19164 191 0,'-11'9'313'0,"3"-7"39"0,-2-2-1 16,1 6-17-16,9-6-24 0,-12 4-29 16,12-4-24-16,0 0-19 0,0 0-17 0,0 0-14 15,0 0-14-15,0 0-15 0,31-12-16 16,-8 8-15-16,4-5-14 0,14 1-13 16,4-1-12-16,40-2-15 0,-2 0-17 15,12 1-22-15,2 5-25 0,4 0-30 0,-3-6-76 16,5 10-103-16,-6 1-502 0,-10 6 114 15,4 0 94-15</inkml:trace>
  <inkml:trace contextRef="#ctx0" brushRef="#br0" timeOffset="100816.88">49787 19185 105 0,'0'0'257'0,"-18"-4"55"0,10-2 18 16,-1 6-9-16,9 0-20 0,-12-2-27 0,6-2-22 15,4-1-20-15,2 5-18 0,0 0-15 16,6-12-16-16,2 8-14 0,0-1-13 0,7-1-15 16,10-3-13-16,16 2-12 0,-4-7-13 15,7 8-14-15,3-6-19 0,3 2-24 16,-1 4-24-16,-1 6-32 0,-1-5-57 15,-3 10-59-15,-3 1-12 0,-6 4-476 0,-12 2 102 16,-4 3 86-16</inkml:trace>
  <inkml:trace contextRef="#ctx0" brushRef="#br0" timeOffset="101003.7">49984 19536 108 0,'-23'15'300'0,"-2"6"58"16,9-9 6-16,1-3-13 0,5-1-24 15,-5-1-28-15,9 1-28 0,-2 1-26 0,8-5-23 16,0 4-21-16,12-4-16 0,-3 1-15 16,11-1-16-16,13-4-15 0,11 0-12 15,5 0-12-15,40-4-15 0,-2-5-19 0,2 1-33 16,-4-5-48-16,6 1-168 0,-2 9-499 16,-3-5 112-16,-3-1 92 0</inkml:trace>
  <inkml:trace contextRef="#ctx0" brushRef="#br0" timeOffset="102950.54">52148 18465 121 0,'8'-13'271'0,"5"1"53"16,-5 1 8-16,4 0-13 0,3-8-22 16,-5 13-25-16,7-11-26 0,-7 6-23 0,4-1-20 15,-1-7-16-15,-5 13-13 0,5-7-12 16,-1-2-15-16,-4 3-10 0,0-2-12 16,5 2-9-16,-7-3-6 0,0 3-7 15,-2-5-8-15,1 4-8 0,-3-7-6 16,2 7-7-16,-4-7-5 0,-4-2-4 0,-3 0-2 15,-1 2-2-15,0 0-3 0,-5 0-5 0,-1 4-5 16,0-5-4-16,-5 10-5 0,-10-6-3 16,0 5-4-16,2 7-4 0,-2-3-3 15,-6 8-2-15,-8 8-3 0,-7-3-4 16,-24 12-1-16,-3 6-2 0,5 11-1 0,-5-2-2 16,3 11-1-16,-3 9 0 0,-55 47-2 15,41-30 1-15,27-10-1 0,15-2-2 16,5 5 1-16,-1 1-2 0,7 2 1 0,5 3 1 15,13 7 0-15,3-5 0 0,9-12 3 16,4-1-1-16,8-4 1 0,6 21 0 0,11 0 0 16,6-2 0-16,2-4-1 0,10-5-1 15,4 2 1-15,1 1-1 0,12-12-1 16,6-1 0-16,0-3-2 0,10-12 1 16,4 2 1-16,5-13-1 0,0-1 1 0,8-13-1 15,-5 0-2-15,7 0 0 0,0-9-1 16,-2-1 0-16,-4-3 0 0,4-3-1 15,-9-6-1-15,-3 7 1 0,-9-8 0 0,-18 1 0 16,-3 6 0-16,-5-6 1 0,-11 8 1 16,-5-9 0-16,1 6 1 0,-6-1-1 15,-5-7 1-15,-3 3 0 0,-5 2 1 0,-2-3-3 16,-6-5 0-16,-6 3-1 0,4 2-2 16,-10-11-2-16,-11-4 3 0,-4 3-4 0,0-9 0 15,-18-5 2-15,-9-1 1 0,4 4-4 16,-3 2 2-16,-5-1 0 0,4 5 1 15,-16-3 1-15,20 10-3 0,-12-1 4 0,10 0 3 16,7 10 2-16,8 0 3 0,-5 0 1 16,9 0 0-16,4 6 4 0,7 0-1 15,1-5-1-15,2 7-2 0,9 1-2 16,-2-4-3-16,3 3-1 0,5 0 3 0,4 3 4 16,0-5 2-16,6-4 2 0,3 5 1 15,11-4-2-15,22-5 1 0,28-8-1 16,11-2-2-16,1 3-3 0,9-1-22 0,4-1-37 15,3 6-30-15,7-4-36 0,93-10-61 16,-57 9-26-16,-27 10-584 0,-17-6 132 16,-6 5 109-16</inkml:trace>
  <inkml:trace contextRef="#ctx0" brushRef="#br0" timeOffset="103851.43">54356 18881 99 0,'8'0'231'16,"-8"0"45"-16,14 4 6 0,-8-4-12 0,-6 0-19 16,19 0-21-16,-9 0-20 0,1 5-20 15,-1-2-15-15,0 0-15 0,1-3-12 16,-3 0-11-16,2 9-10 0,1-9-10 0,-7 3-8 15,4 2-10-15,-6-1-7 0,8 1-8 16,-7 2-8-16,3-2-7 0,-6-1-7 0,0 5-6 16,0-7-4-16,-2 7-5 0,2-9-4 15,-7 9-4-15,7-9-2 0,-10 3-5 0,10-3-4 16,0 0-2-16,-8-8-2 0,8 8 2 16,-6-13 2-16,6 13 1 0,0-7 1 15,-9 3-2-15,9-5-3 0,0 9-3 16,0-7-2-16,0 7-4 0,0 0-1 15,0-5-2-15,0 5-2 0,0 0-1 0,0 0 0 16,0 0-2-16,0 0-7 0,0 0-28 16,0 0-34-16,23 9-69 0,-10-13-51 0,-5 4-448 15,4-5 105-15,-4 1 87 0</inkml:trace>
  <inkml:trace contextRef="#ctx0" brushRef="#br0" timeOffset="104737.47">55406 17894 29 0,'-5'-22'197'0,"1"1"65"0,2 1 20 16,2 7-7-16,-4 0-17 0,2 2-22 15,2 2-18-15,0 2-17 0,0 7-14 16,-6 0-12-16,6 0-10 0,0 0-10 15,0 0-11-15,0 20-9 0,0 0-9 0,0 3-8 16,0 23-8-16,0 5-9 0,6 3-8 16,-4 31-8-16,8 10-8 0,-5-8-7 0,5 3-7 15,-2 1-5-15,7-4-5 0,-7-7-4 16,13 0-5-16,-7-11-2 0,-2-9-3 0,1-12-2 16,-3-10-3-16,1-2-3 0,-7-4-2 15,8-2-3-15,-6-10-2 0,-4 2-2 16,11-6-1-16,-13 5-2 0,8-5-2 15,-8-4 0-15,6 2-2 0,-2-3 1 0,-2-2 3 16,-2-2 4-16,7 0 2 0,-7-2-1 16,2-1-2-16,-2-4-2 0,0 0-2 15,0 0-2-15,0 0-1 0,0 0-3 0,0-23 1 16,0 10-2-16,0-8-2 16,-2-7-1-16,-5 6 0 0,7-8-1 0,-6-15-2 15,0 5 0-15,6 0-1 0,-2-3-1 16,2-5 0-16,0 13-1 0,0-1 0 0,2 4 0 15,-2 3 0-15,6-4 0 0,0-1-1 16,3 3 0-16,1 4-1 0,-2 3-2 0,3 3 1 16,1 5-1-16,2 0 1 0,5-5 0 15,-2 9-2-15,3-3-2 0,7-1 1 16,6 1 2-16,-4-2 0 0,2 3 0 0,0 7 1 16,0-4-1-16,4-4 1 0,-4 9-2 15,-6 2 2-15,2-5-2 0,-6 6 2 0,1-6-2 16,5 6-2-16,-6-3-2 15,4 0 0-15,-7-3-2 0,3 1 2 0,0-1 2 16,-3-3-3-16,-3 1 2 0,-1-10 1 16,1 8 0-16,-1-7 2 0,-4 1 1 0,1-1 3 15,-3 0 4-15,-2 0 4 0,5-1 3 16,-7 2 4-16,0 1 4 0,-2 6-1 16,-2 0-3-16,0-1-2 0,0 6-2 0,0 3-2 15,0 4-1-15,0 0-1 16,0 0-2-16,0 0 3 0,-15 20 2 0,9 1 1 15,-2 6 2-15,0 13 2 0,2 4-1 16,-1 7 1-16,1 5 0 0,6 0-3 0,10 36-1 16,1-11-6-16,9 6-25 0,7-2-38 15,8-1-38-15,1-7-69 0,13-2-49 0,5-1-501 16,-9-8 119-16,9-13 100 0</inkml:trace>
  <inkml:trace contextRef="#ctx0" brushRef="#br0" timeOffset="105399.15">46487 17831 178 0,'-21'-9'274'0,"4"-3"30"15,-1-4 1-15,1 6-14 0,-1-2-21 0,9-3-22 16,1 10-23-16,-4-3-23 0,3 3-18 16,3-2-17-16,0 0-12 0,6 7-9 15,-2 0-7-15,2 0-6 0,0 0-4 16,16 19-5-16,-1 2-8 0,6 12-9 0,14 23-8 15,4 15-7-15,-2 8-8 0,38 83-6 16,-20 6-6-16,-3 16-4 0,-4 1-4 16,-1 2-5-16,-24-41-3 0,10 53-4 0,-2-12-4 15,-12-37-3-15,-5-23-6 0,-6-19-5 16,5 2-11-16,-5-3-13 0,11-3-23 16,1-14-43-16,1-7-37 0,0-15-45 15,1-25-7-15,1-11-552 0,4-23 117 0,-13-9 97 16</inkml:trace>
  <inkml:trace contextRef="#ctx0" brushRef="#br0" timeOffset="106233.12">46493 17894 220 0,'-27'-22'312'0,"-2"-9"29"16,8 8-1-16,1-6-19 0,9 5-25 15,-1 3-26-15,4 2-26 0,3 1-24 16,5-3-21-16,0-6-19 0,7 5-19 0,-1 1-16 15,8-11-15-15,5-4-13 0,2-2-12 16,18-7-11-16,-2-8-9 0,9 10-10 16,7-4-7-16,5-4-6 0,6 7-7 0,4 2-5 15,15-4-6-15,76-29-4 0,-43 22-4 16,47-9-4-16,-41 17-3 0,-10 13-3 0,-13 11-3 16,95-21-2-16,-47 9-2 0,54 1-2 15,1 2-2-15,-3 6-1 0,1 1-2 16,1 1 0-16,3 1-1 0,7 0-2 15,16-3 0-15,92-5 1 0,-96 5-2 0,85-14-1 16,-89 14 0-16,-2 2-1 0,6-9-1 16,-4 5 0-16,-4-1-1 0,-4 1 0 15,0-1 0-15,2 5 1 0,0-3 0 16,-4 5 2-16,8-1 0 0,0-1 1 0,4 1-2 16,-2-1-1-16,4 2 0 0,-8 5 0 15,-4-1 0-15,4-6-1 0,-6 11-1 16,2-4 1-16,12 6-1 0,-50 1-1 0,-32 15-1 15,80-2-1-15,-22 21-3 0,-55-3-3 0,-30 1 1 16,-17-2-3-16,2 5 4 0,75 29-3 16,-50-20 3-16,-25 2 0 0,-14-13-1 15,6 8 1-15,4-2 2 0,-2 0-1 16,2 0 0-16,75 22 0 0,-51-20 1 0,-28-3 0 16,-16-7 0-16,-5 3-1 0,-2-5 0 15,-8 6 1-15,-6-9 1 0,-11-1 1 0,-7-2 2 16,3 1 3-16,-8-2 2 0,2-2 3 15,-4-2 3-15,-4 0 2 0,-3 1 1 16,1 0 0-16,-2 0-1 0,14 5-3 16,-10-1 0-16,4 3-1 0,0-4 0 15,-3 10-1-15,-5 4 2 0,2-3 4 0,-9 13 2 16,5-1 3-16,-11 5 2 0,7 9 0 16,-7 18 1-16,2 15 0 0,-8 0 2 0,-4 5 0 15,-8 5 1-15,2 2 1 0,-9 3 0 16,-1 16-1-16,-11 83 0 0,2-2 0 15,-2-4-2-15,2-50 1 0,10-21-1 16,-1-16-3-16,5 2-3 0,5 12-10 0,6-3-16 16,2 3-32-16,2-3-26 0,11-6-29 15,1 3-44-15,0-11-91 0,7-7-539 0,-4-10 128 16,-5-8 107-16</inkml:trace>
  <inkml:trace contextRef="#ctx0" brushRef="#br0" timeOffset="106854.5">49012 21067 150 0,'-53'4'262'0,"7"2"38"0,-1-4 5 0,3-2-13 16,9 0-19-16,2 7-22 0,0-5-23 16,4-2-18-16,0 0-16 0,0 3-12 0,-2 4-12 15,6-6-13-15,-6-1-11 0,13 7-11 16,1-7-13-16,1 2-12 0,3 1-11 15,5-3-8-15,2 9-7 0,6-9-5 16,0 0-5-16,14 4-3 0,19 1-2 0,17-2-6 16,39-6-4-16,10-6-4 0,13 8-1 15,103-19 1-15,4 0 0 0,10-6 1 0,87-13 3 16,-8 4 3-16,-2-6 3 0,2 7 3 16,13-6 1-16,16 6-2 0,-5-7-4 15,20-1-2-15,18 5-1 0,10-3-1 16,21 8-1-16,4-2-1 0,0 10-3 0,0-3-1 15,9 16-5-15,-11 7-4 0,-33 8-3 16,-19 13-5-16,-115-3-6 0,-13 19-8 0,-14 7-21 16,-27 5-49-16,-58 0-36 0,-33-3-47 15,-27-9-109-15,-13 17-598 0,-17-2 139 16,-14-6 117-16</inkml:trace>
  <inkml:trace contextRef="#ctx0" brushRef="#br0" timeOffset="108430.19">32119 13270 180 0,'-2'-5'330'0,"-2"-2"42"16,2 6-2-16,2 1-19 0,-2-8-28 15,2 8-30-15,0 0-32 0,0 0-27 16,22 9-24-16,-1-2-22 0,0 6-18 0,8 0-17 15,6 7-15-15,4 0-14 0,19 12-11 16,4-6-13-16,0 6-5 0,2-1-1 16,4 1-2-16,9 1 1 0,1 0 4 15,5 5-1-15,4-6-2 0,80 26-6 0,1 4-6 16,-34-19-6-16,-25-12-8 0,77 27-7 16,-14 1-7-16,6-3-5 0,-15 3-4 0,5-7-5 15,-38-5-4-15,45 12-4 0,-5-2-3 16,4-5 1-16,-1 7-4 0,-5-3-4 15,1 0-3-15,1 0-3 0,-3 5 0 0,11-4 0 16,-11 7-1-16,-4 2-1 0,5 4-3 16,-3-3 0-16,-10 1-2 0,7 6-1 15,-1-2-1-15,0 2-2 0,0-4 1 0,7 9 0 16,-1-2 0-16,0-7 0 0,1 13 0 16,8-6 0-16,-3 8 1 0,86 24-1 0,-88-29 1 15,-3 5 0-15,1-2 2 0,1 1-2 16,7 0-1-16,-5-5 2 0,-5 0 0 15,5 3 1-15,-3 4 0 0,-3-1 0 0,5 1-1 16,7-2 0-16,-11-5 0 0,5 6-1 16,6-3 1-16,70 25-2 0,-83-36 1 15,-2-1-2-15,1 7-1 0,-7-11 0 16,4 10-1-16,0-2 0 0,3-2 0 0,-7-2 0 16,-37-18 1-16,-23 0-1 0,70 21 0 15,-45-19 1-15,33 14 1 0,-35-15 0 0,-17-9 1 16,59 21-2-16,-38-15-1 0,-29-10 3 15,-6-7-1-15,80 23 1 0,-51-15-1 16,-27-14-3-16,-15 6 0 0,1-14 0 16,-1 12 0-16,3-4 1 0,-3-1-1 0,-5-4-1 15,-3 2 1-15,0 0 1 0,-18-4-2 16,-9-3 0-16,-6-1-1 0,0-3-3 0,-8-6-1 16,-6 2-1-16,-1-5 5 0,-9 3 2 15,3-2 2-15,1-5 0 0,-9 0-2 16,-6 0 0-16,18-5 1 0,-11-2 0 0,-3-2-1 15,2-2 0-15,4-5-1 0,-8-5 1 16,0-3-1-16,-2-2-1 0,-4-1 2 16,-2-15 1-16,-4 4-1 0,-15-28 1 0,-2 1-1 15,-6 2-1-15,-2 2 0 0,-8 3 0 16,-5-7 0-16,-4 9 1 0,-3-8-1 16,1 7 0-16,-8 3 0 0,6-6 0 0,4 5 1 15,-8 2 3-15,11-1 2 0,-9 9 3 16,4-7 1-16,-2 12 1 0,7 1 0 15,7 8 0-15,11 0-1 0,-2 11 0 0,4-1-2 16,-2 0-1-16,17 10-2 0,-7-4-2 16,5 8-3-16,1-6-11 0,3 5-17 15,4-2-1-15,1 7 1 0,1 3 4 0,6 0 2 16,0 0-1-16,0 0 4 0,-6 13 2 16,12-5-1-16,0 1 6 0,3 6 0 0,11 7-1 15,9 8 1-15,-8 1 2 0,24 12-2 16,-1 1 2-16,5 1-1 0,7-3-3 15,4 10-1-15,0-5-2 0,8 6-6 16,7 0 2-16,51 41-1 0,-42-27-7 0,-13-11 1 16,-15-11-1-16,-1 6 1 0,-7-1 3 15,-5-3 2-15,-5 4 1 0,-12-10 7 0,-11-3 8 16,-9 3 5-16,-8 3 3 0,-17 27 0 16,-10-5 2-16,-68 64 1 0,-8-10-3 15,-9-1-11-15,-4-11-25 0,-4-1-41 16,-4-6-64-16,48-29-16 0,16-14-663 0,16-10 136 15,-5-15 114-15</inkml:trace>
  <inkml:trace contextRef="#ctx0" brushRef="#br0" timeOffset="109630.75">37888 25929 201 0,'4'-12'324'15,"-4"4"38"-15,0-5 4 0,-4 7-15 0,4-7-26 16,0 5-31-16,0 4-32 0,0-7-29 16,0 2-24-16,4-1-21 0,2 4-20 0,-2-3-15 15,7-8-15-15,-1 2-13 0,11-12-13 16,12-1-10-16,14-17-9 0,-1-4-7 15,16-8-5-15,0-5-5 0,64-45-3 16,-6-3-2-16,6 6 0 0,12-2 2 16,3 6 0-16,10 1-3 0,2-9-3 0,60-31-4 15,0-1-3-15,-65 45-4 0,7-10-4 16,58-29-4-16,-64 39-1 0,4-1-4 0,0-4-4 16,58-45-2-16,-62 46-1 0,53-45-3 15,1-3-3-15,-1 6-4 0,15-6-2 16,-4-3-1-16,-8-2-1 0,6-3 2 0,10-5-1 15,2-2-2-15,-4-16-2 0,0-3 1 16,-8-3 3-16,-6 7 3 0,-9 16 4 16,3 12 0-16,-63 43 2 0,11 8-1 0,-15 8 4 15,-27 19-5-15,-22 16-4 0,-8 4-2 16,-9 8-2-16,2-5-2 0,-6-2 1 16,-4 13 1-16,-9-11 1 0,5 10 1 0,-6-3 1 15,-13 10-3-15,-6-1-1 0,-2 1 0 16,-7 5 0-16,1-4 1 0,-4 7 0 15,-3-3-1-15,-6 9 0 0,3-4-1 0,-9 2 0 16,-2-2-9-16,-2 10-14 0,-5-10-25 16,-11 9-6-16,-3 2 2 0,-14-3 0 15,-8 5 3-15,-7-3 4 0,-4 11 4 16,-2-4 3-16,1 4 0 0,-36 4 2 0,6-3-5 16,-6 9-5-16,6-4-3 0,-4-1 1 15,-2 1 0-15,7-2 6 0,1-3 3 16,23 6 3-16,6-5 4 0,7-2 7 0,12 0-1 15,6 0-5-15,6 0-2 0,4 0-1 0,5 7 5 16,6-7-4-16,8 0 2 16,-5 4 4-16,5-4-5 0,0 0 3 0,46 0 1 15,-3-4 0-15,13-3 4 0,37-2-2 16,4 4-1-16,5-6 2 0,-1 2-1 0,8-3 7 16,5 2-6-16,-2-1-2 0,-3 0-1 15,-1 6 4-15,1-8-2 0,-9 13 0 0,-5-3 0 16,-9 6 0-16,-22-3 0 0,-8 13 4 15,-10-6 6-15,-9 13 1 0,-8-5-3 16,-4 16 1-16,-15 1 3 0,-4-1 4 16,-8 13 0-16,-12 30 0 0,-11 2 0 0,-4 10-2 15,0 8-2-15,-27 71-17 0,15-37-52 16,14-18-74-16,10-14-45 0,9-2-681 16,19-6 144-16,7-4 120 0</inkml:trace>
  <inkml:trace contextRef="#ctx0" brushRef="#br0" timeOffset="118942.79">31920 6330 140 0,'-49'6'227'0,"-3"-1"28"0,7 0-1 15,-11 1-14-15,-21 5-17 0,15-4-18 16,9 2-15-16,3 0-15 0,-2-4-16 15,3 5-14-15,1-2-14 0,1 1-12 0,-1 3-10 16,3 1-10-16,-1-7-10 0,3 10-8 16,-1-1-8-16,-16 7-7 0,1 9-7 0,3 0-6 15,2 12-7-15,-2-6-5 0,2 15-4 16,3 1-3-16,-3 6-4 0,2 7-2 16,3 1-3-16,-3 7-3 0,-35 67-3 15,23-34-1-15,17-13-2 0,-24 63-1 0,22-40 0 16,14-13-1-16,2-17-2 0,4 9 0 15,0 2-1-15,-17 78-1 0,15-40-1 0,10-32-1 16,1-6 0-16,1 4-1 0,5 6-1 16,1 5 0-16,-7 95-1 0,9-56-1 15,5-32 1-15,4-13-1 0,2 8 2 16,4 5-1-16,2 106-1 0,13-18 0 0,-11-50 2 16,7-33 0-16,-1-15 1 0,25 80 1 15,-14-55 3-15,6-29 1 0,0-11 1 16,31 78 0-16,2-16-1 0,-4-42-1 0,13 37 0 15,9-5-2-15,9-6 1 0,4-4 0 16,13-6-2-16,1 8 0 0,7-6 0 16,50 48-1-16,-49-52 0 0,9-3-1 0,52 48-1 15,-50-54-1-15,63 37 1 0,-53-56 0 16,11-3 0-16,66 39-1 0,-66-51 1 16,16-4 1-16,13-3 1 0,14-13 2 0,75 19 2 15,-63-36-1-15,88 2 0 0,-81-26 0 16,10-3-2-16,10-16 0 0,9-1-1 15,14-14-1-15,77-15 0 0,-9-13 0 0,-7-8 0 16,-12-8 1-16,-5-10 1 0,-13-15 1 16,-6-7 1-16,-8-3 2 0,-4-6 1 15,-3-14 2-15,-9-4 2 0,1-11 1 0,4-7 0 16,-3 1-2-16,-1 1-1 16,-29-14-1-16,7 5-2 0,-15-4-1 0,-12-4-1 15,-67 30-1-15,52-49-2 0,-18-4-4 0,-54 32-4 16,45-50-6-16,-16-11-1 0,-6-27-2 15,-9-14-4-15,-10-29 4 0,2 0-2 16,0-12 1-16,2-13 3 0,-12 6 3 16,-10-1 7-16,-3 9 3 0,-47 81 2 0,14-91 4 15,-39 86 4-15,-16 44 4 0,-15 24 2 16,-17-71-1-16,-24 8-1 0,-65-43-4 16,-26 27-5-16,20 66-9 0,-63-49-17 0,-18 13-11 15,-17 14-10-15,-7 9-11 0,-15 7-4 16,-16-4-1-16,-21 14 2 0,3-6 3 15,-26-4-1-15,-5-7-4 0,9-17-38 16,13-5-137-16,-18 12-345 0,6 8 95 0,-17 12 80 16</inkml:trace>
  <inkml:trace contextRef="#ctx0" brushRef="#br0" timeOffset="198332.23">62528 17238 148 0,'-2'-25'252'0,"-2"-2"36"16,-2 5 5-16,4-4-10 0,0-2-16 15,-2 4-19-15,-2-5-16 0,-1 5-12 16,5 2-13-16,0 2-12 0,-2-5-13 0,2 5-11 15,-2 3-11-15,2 1-10 0,-4 6-13 16,6-2-13-16,0-3-11 0,-2 10-12 16,-3-6-9-16,5 2-6 0,0 9-7 0,-2-1-7 15,2 1-4-15,0 0-5 0,0 0-2 16,-6 22-1-16,0 9-1 0,6 5-2 16,-2 17-3-16,2 32-4 0,-6 10-4 15,6 4-4-15,0 5-4 0,0-2-4 0,6 5-4 16,-4 0-1-16,-2 8-3 0,0-15-3 15,6 3 0-15,-6-11-3 0,0-1-1 16,0-9 0-16,0-11 0 0,0-17-1 16,0-9-2-16,-6-1-1 0,6-2-2 0,0-10 0 15,0 1-2-15,0-11 0 0,0 4-2 16,0-3-1-16,0-2 0 0,0-5 0 0,0-5 1 16,0 3-2-16,-2-2-4 0,2-8-9 15,-6 5-10-15,2-6 1 0,-5-3 2 16,9 0 1-16,-20-3 0 0,-3-6 4 15,-4-3 0-15,-10-8 0 0,-23-5 2 0,2-2-1 16,-10 0-1-16,-3-5 3 0,-1 2 0 16,-11 0 2-16,1-2 7 0,-3 0 0 15,0 4 2-15,-10-1 1 0,4 2 3 0,4-1 1 16,-8 3 0-16,2 0 2 0,-2 2 1 16,4-2 5-16,-2 5-2 0,-4 3-1 15,0 5 0-15,0 3-2 0,-2 5-1 0,-5 13-2 16,-1 3-1-16,6 3 2 0,-5 6 4 15,13 5 1-15,7 1-1 0,3 3 0 16,15 1-3-16,4 6 4 0,6 6-5 0,6-2-3 16,9 11-1-16,6 1-2 0,12-5 0 15,5-2 0-15,11-2 0 0,1 5 1 16,12-6-2-16,9 30 0 0,12 1 1 16,8-11 1-16,14-4-1 0,13-5 1 0,9-4 4 15,82 28-4-15,-33-36-1 0,-9-13 0 16,-1-14-1-16,99 6 0 0,3-12-4 15,-52-13-20-15,-20-1-21 0,-22-7-18 0,91-3-26 16,-63-2-45-16,-34 7-77 0,-19-1-30 16,-8 1-536-16,-2 0 129 0,-24-1 108 15</inkml:trace>
  <inkml:trace contextRef="#ctx0" brushRef="#br0" timeOffset="199303.54">63053 18172 155 0,'13'-6'230'0,"-13"6"21"0,6 6-2 0,-6-6-15 16,0 0-17-16,12 0-18 0,-10 1-12 15,5-1-6-15,-7 0-6 0,2 12-5 16,4-5-8-16,-4-2-8 0,2 3-9 0,-4 5-9 15,6 4-10-15,-4 4-10 0,-2 2-10 16,7 1-8-16,-5 1-9 0,2 7-9 0,-2 7-6 16,4 6-8-16,0-3-6 0,-4 2-6 15,2 1-5-15,-1-13-4 0,1-5-4 16,-2 4-3-16,-2-9-3 0,6 3-3 16,-4-2-3-16,2-2-2 0,-2-1-3 0,-2-3-1 15,0-1-1-15,0-4-3 0,0-1-1 16,0-1-1-16,0 2-2 0,0-7-4 15,0-4-5-15,0-1-5 0,0 0-5 16,0 0 1-16,-2-22-2 0,-2-7 1 0,2 0 1 16,2-16 0-16,-6-3 0 0,6-5 1 15,-2-1 2-15,2-29 2 0,-7 15 3 0,3 6 4 16,-4-11 3-16,-4 9 2 0,1 7 2 16,-1 14 0-16,-9-25 0 0,1 6 1 15,-7 0 3-15,6 11 5 0,7 11 5 16,-3 3 7-16,5 1 2 0,-3 1 2 0,1 3 1 15,8 3 1-15,-3 5-4 0,5-4-3 16,2 6-3-16,2 2-3 0,0-6-2 0,6 5 1 16,-4-6 1-16,17-6 1 0,2 8 2 15,1-9 5-15,20-9-3 0,7 1-3 16,1 1-2-16,10-1-3 0,0 9-2 16,8-3-2-16,6 5 1 0,-1 0-6 0,7 9-6 15,-7-3-12-15,-3 10-33 0,-8 3-23 16,-8 11-21-16,-9 2-30 0,-6 8-54 15,3 3-11-15,-13 12-573 0,-7-4 123 16,-7 13 104-16</inkml:trace>
  <inkml:trace contextRef="#ctx0" brushRef="#br0" timeOffset="199664.34">63184 18166 123 0,'-13'7'269'0,"11"2"51"16,-10-6 9-16,12 6-15 0,-6-6-23 0,3 5-23 16,3-8-26-16,-4 9-21 0,4-5-17 15,0-4-12-15,7 8-10 0,-3-4-8 16,-2 1-10-16,12-1-12 0,-1-4-13 16,9 11-13-16,5-11-12 0,23 9-11 0,26-1-10 15,15-4-24-15,4 4-36 0,5-4-60 16,3-8-181-16,-2 8-441 0,3 1 109 0,-11-5 90 15</inkml:trace>
  <inkml:trace contextRef="#ctx0" brushRef="#br0" timeOffset="201733.15">61501 20338 146 0,'-12'-11'262'0,"-3"5"43"16,1-3 11-16,1-2-8 0,3 2-16 15,-2 1-21-15,3-1-19 0,1 5-16 16,-2-4-12-16,1 4-9 0,-3-5-10 0,10 7-12 16,-6-7-15-16,-3 7-16 0,9-5-18 15,-4 4-15-15,6 3-13 0,-2-9-11 0,2 9-10 16,8 0-8-16,9-1-8 0,10 1-7 16,29-11-9-16,34 10-6 0,14-7-4 15,7-3-5-15,106 0-6 0,-8-4-4 16,-48-1-2-16,48 2-5 0,-54-4-2 0,-25 8-2 15,69-17-3-15,-46 9-1 0,-33-3-2 16,-17 9-1-16,-10-1-3 0,0-1-1 0,-12 0-4 16,-15 9-11-16,-21-3-48 15,-3 3-42-15,-3 0-52 0,-16 5-35 0,-1 0-574 16,-3 0 125-16,-4 0 104 0</inkml:trace>
  <inkml:trace contextRef="#ctx0" brushRef="#br0" timeOffset="203422.6">61970 18433 176 0,'0'6'250'0,"4"-1"23"15,-4 3-2-15,0-8-13 0,2 4-18 0,-2-4-18 16,0 0-16-16,0 0-13 0,13-12-12 16,-5-3-12-16,7-1-11 0,3-11-10 0,3-6-10 15,0 0-12-15,10-20-10 0,4-5-9 16,-8 1-9-16,-1-7-3 0,-5 0-6 15,-13 6-5-15,-1-2-7 0,-14 5-6 16,1-31-7-16,-17-1-4 0,-10-1-1 16,-35-59 1-16,8 41 1 0,-2 27 0 0,2 17-2 15,-62-48-3-15,19 37-4 0,-46-1-2 16,23 28-6-16,10 13-4 0,-68-17-5 16,40 27-5-16,18 12-4 0,20 1-7 0,-12 10-11 15,7 0-17-15,-7 12-26 0,-74 28-25 16,55 0-36-16,40 6-78 0,-37 42-519 0,49-3 115 15,23-7 96-15</inkml:trace>
  <inkml:trace contextRef="#ctx0" brushRef="#br0" timeOffset="204235.23">61788 21602 34 0,'-6'-42'214'0,"-2"10"76"0,-4 1 25 16,-3-5 4-16,1 8-13 0,-3-6-14 0,-10 11-19 16,7 2-18-16,-1 4-13 0,0 4-13 0,1 6-17 15,-3 3-18-15,-4 4-18 0,-8 19-17 16,-15 15-16-16,5 11-13 0,-5 9-11 16,13 12-11-16,-2 8-9 0,10 1-10 15,2-2-9-15,10 1-6 0,11-13-9 0,4-8-7 16,4-11-5-16,4 7-3 0,7-7-5 15,-3-7-4-15,9 7-4 0,1-11-4 16,1-8-4-16,2 2-3 0,6-8-2 0,-3-8-2 16,1-7-1-16,-4-9 0 0,18-5-2 15,13-33-2-15,-4-9-1 0,-1-20-1 16,34-77-1-16,-17 0-2 0,-24 20 0 16,-16 16-1-16,-5 19-2 0,-6-9-1 0,-13 1-2 15,-11-2-2-15,-7 3-1 0,-17 12 3 16,-44-61 0-16,-1 58 3 0,3 27 0 0,-3 17 3 15,-7 14 1-15,-10 7 0 0,-2 8-3 16,-2 8-7-16,1 5-15 0,1 16-16 16,4 4-19-16,11 8-20 0,5 6-21 15,7 15-29-15,6 9-62 0,10 8-26 0,11 8-523 16,1 15 122-16,13 7 101 0</inkml:trace>
  <inkml:trace contextRef="#ctx0" brushRef="#br0" timeOffset="204767.05">62388 21139 25 0,'2'-20'223'0,"10"0"77"0,-10 9 20 16,5 2-8-16,-7 7-18 0,0 2-24 15,6 11-23-15,-6 7-23 0,-6 15-21 16,6 15-21-16,-3 37-18 0,-1-2-14 15,4-4-12-15,-2-6-13 0,2-8-12 0,0-11-10 16,2-1-10-16,2-5-9 0,-4-5-7 16,3-2-7-16,-3-10-6 0,0-4-4 0,0-2 1 15,0-6 4-15,0-5-1 16,0-5-3-16,0-3-4 0,-3-1-4 0,3-5-6 16,0 0-5-16,-20-34-3 0,7-6-4 15,-9-34-3-15,-5-12-4 0,4-5-1 16,-4-12 2-16,7 7 5 0,1-2 8 0,2 8 3 15,5 6 1-15,2 0 0 0,3 22-4 16,7 15-4-16,0 7-4 0,9-5-4 16,3 4-4-16,3 7-1 0,5-2-3 0,17-16-3 15,5 1-1-15,12 8-1 0,-9 0-4 16,11 8-7-16,0 7-19 0,6 4-36 16,-7 3-29-16,-1 13-48 0,-8-5-4 0,1 13-635 15,-12 0 127-15,-8 0 106 0</inkml:trace>
  <inkml:trace contextRef="#ctx0" brushRef="#br0" timeOffset="204997.98">62578 21240 159 0,'-23'21'276'0,"3"-3"44"16,-1-5 6-16,13-6-13 0,-5-1-23 0,7 1-24 15,0-5-23-15,6-2-18 0,0 0-12 16,0 0-12-16,0 0-13 0,0 0-14 16,27-15-16-16,-2 9-16 0,10-6-16 0,2 2-22 15,10-2-31-15,26-7-40 0,-3-3-89 16,4 9-104-16,-3-6-443 0,-18 6 100 16,-7 1 85-16</inkml:trace>
  <inkml:trace contextRef="#ctx0" brushRef="#br0" timeOffset="205332.08">64108 20033 49 0,'-29'-20'247'15,"6"4"79"-15,4-1 29 0,5 8-4 16,6-2-21-16,-1 0-25 0,9 1-26 0,4 5-22 16,3-4-19-16,7-8-17 0,13 2-15 15,8-2-16-15,27-16-18 0,6 9-15 16,9-6-14-16,-5 7-14 0,11 2-18 15,-5 1-18-15,-1 8-30 0,-7-2-36 0,-8 2-58 16,-14 7-105-16,-11 1-44 0,-8 4-471 16,-9 0 108-16,-7 4 91 0</inkml:trace>
  <inkml:trace contextRef="#ctx0" brushRef="#br0" timeOffset="205517.26">64457 20270 39 0,'-15'22'271'0,"1"2"56"0,-1-3 9 0,9-4-5 16,0-6-18-16,6 2-24 0,-6-11-25 16,12 8-22-16,-2-2-18 0,2-6-14 0,-1-2-13 15,9 0-13-15,7-2-15 0,6-6-15 16,12-2-19-16,25-11-34 0,6-1-51 16,0-9-97-16,9 9-137 0,-3-14-418 0,-5-2 101 15,-5 3 84-15</inkml:trace>
  <inkml:trace contextRef="#ctx0" brushRef="#br0" timeOffset="206082.6">65585 19595 215 0,'9'-44'272'16,"13"-19"31"-16,7-10 4 0,2-5-13 15,0 8-23-15,2-12-23 0,1 3-23 16,-6-7-20-16,1 0-18 0,-2-6-13 0,-4 3-8 15,4-4-2-15,-4 4-6 0,-3 4-8 16,5-2-8-16,-4 12-3 0,-5 7 0 16,-3 17 0-16,-7 12-4 0,4 7-8 15,-4 6-12-15,-6 6-13 0,3 9-10 0,3 2-9 16,-6 7-9-16,0 2-9 0,0 0-5 16,-11 35-6-16,-3-2-3 0,-3 38-2 15,-1 7-3-15,-3 15-3 0,3 8-1 16,-18 92-3-16,16-52-3 0,7-23-3 0,3-15-4 15,4 2-2-15,-7 5-2 0,11 1-5 16,-4-2-10-16,-6 0-18 0,10-3-33 0,-5-1-21 16,1-6-19-16,-2-2-19 0,4-3-14 15,2-7-14-15,0-24-14 0,-2-6-16 16,4-8-26-16,0-13-44 0,-3-5 92 16,3 0-70-16,-6-9-13 0,0-1 36 0,-2 0-22 15,0-6 228-15,-5 6 14 0,-8-10 5 16,-5 10 0-16,-1 0 1 0,-2-11 3 15,-2 8 3-15,-2-4 1 0,0-2 0 0,4-3 1 16,0 1 3-16,6-8 6 0,-2 7 8 16,-4-7 7-16,9 6 7 0,-3-7 4 15,2-1 6-15,1 9 5 0,-1-6 2 16,8-3-2-16,1 0-4 0,2 0-6 0,1 8-7 16,9-8 0-16,-12 0 0 0,12 0 2 15,0 0-1-15,0 0-3 0,27-8-2 0,-4 5-4 16,14-6-8-16,10 0-5 0,22-10-5 15,9 6-9-15,5 0-28 0,8-6-87 16,0 7-120-16,12 3-659 0,9 4 142 16,-7-7 117-16</inkml:trace>
  <inkml:trace contextRef="#ctx0" brushRef="#br0" timeOffset="-201591.72">58589 18328 68 0,'-15'0'219'16,"1"0"57"-16,1 0 14 0,1 0 0 15,-5 0-6-15,5 0-12 0,12 0-20 16,-21 0-21-16,15 0-20 0,6 0-18 0,-8 0-16 16,8 0-14-16,0 0-14 0,0 0-10 0,-8 5-9 15,8-5-7-15,0 0-7 0,0 0-9 16,35-5-8-16,-8 5-9 0,-5 0-9 16,5-4-7-16,2 0-8 0,10-4-6 0,1-1-7 15,5 0-8-15,-3 3-9 0,-5-3-9 16,-2 1-6-16,0-1-6 0,-6-3-5 15,-4 3-3-15,-5 3-1 0,-3-3-1 16,-3-3-1-16,-1 1-1 0,-7 0-2 0,-4-4-3 16,-2 4 0-16,0-4-1 0,-2-6 0 15,-6-1 1-15,-3-1 1 0,-3-9 3 0,-3-1 2 16,-1 5 6-16,1 2 5 0,-1-2 7 16,11 15 5-16,-7-6 2 0,6 6 0 15,-5-7-3-15,11 10-2 0,-6 1-3 16,-2 2-3-16,10-2-3 0,-7 2-4 0,5 3-3 15,0-1-1-15,-2-2 0 0,4 7-1 16,0 0-1-16,6-5 1 0,-6 5-1 0,0 0 0 16,19 5 1-16,-15 2 2 0,13 2 3 15,-7 7 4-15,4 0 3 0,-7 8 0 0,11 9 1 16,-7 5-1-16,-5 4-1 0,0 6-4 16,-6 5-12-16,0-2-38 0,-12 32-38 15,1 2-54-15,-1-6-15 0,-3 8-597 16,1-11 124-16,6-15 102 0</inkml:trace>
  <inkml:trace contextRef="#ctx0" brushRef="#br0" timeOffset="-201140.65">60358 14648 127 0,'6'-6'212'0,"5"1"28"15,-7 5 1-15,-4 0-13 0,12 11-16 16,-6 10-19-16,3 9-18 0,-1 10-16 16,2 9-15-16,5 31-14 0,-7 5-16 0,4 2-35 15,5-6-77-15,-3 6-378 0,7-7 62 16,0-2 53-16</inkml:trace>
  <inkml:trace contextRef="#ctx0" brushRef="#br0" timeOffset="-198105.89">62121 23553 179 0,'2'-28'292'16,"-2"1"44"-16,0 3 11 0,0-3-9 15,0 3-18-15,-2 5-17 0,2 6-17 0,0-2-19 16,-4 3-20-16,4-2-19 15,-2 11-19-15,2-6-19 0,0 9-19 0,0 0-16 16,0 0-18-16,-12 20-11 0,10 1-11 16,-5 9-10-16,3 8-8 0,-4 9-7 0,6 1-9 15,-4 0-6-15,6 4-7 0,-7-3-6 16,7-3-6-16,-6 2-6 0,6-3-6 16,0-11-2-16,0 0-6 0,0-2-3 0,0-4-2 15,0-4-4-15,0-1-2 0,0 4-4 16,0-13-3-16,0 6 1 0,0-9 1 15,0-1-2-15,0-6-1 0,0 4-1 0,0-8-3 16,0 0-2-16,0 0-3 0,-22-21 0 16,9 1 0-16,-14-3-2 0,2 1 2 0,-6-9 3 15,-20-11 2-15,-11 7 3 16,-2 3 4-16,-7 10 3 0,-9 3 3 0,-1 7 8 16,-2 12 6-16,-1 0 6 0,1 12 4 15,5-3 1-15,1 2 0 0,17 1-2 0,10 6-3 16,15-2-4-16,0 4-4 0,0 2-3 15,14 9-3-15,3 2-4 0,3-2-3 16,13 1-3-16,2 0-1 0,13 3-1 16,-3 4-1-16,31 14-2 0,3-7-2 0,18-11-2 15,0 4-5-15,12-15-7 0,5-7-31 16,5-12-32-16,7 2-41 0,7-15-38 0,1-4-38 16,2-8-54-16,0-5 38 0,-6-4-677 15,-10 0 146-15,0 3 121 0</inkml:trace>
  <inkml:trace contextRef="#ctx0" brushRef="#br0" timeOffset="-197666.54">62723 23841 141 0,'6'-31'275'0,"0"0"37"0,-4 9 12 0,-2 1-6 16,0 6-14-16,0-2-21 15,0 4-21-15,0 5-21 0,0 4-18 0,0 4-14 16,0 0-13-16,0 0-12 0,-8 14-13 16,2 5-15-16,-1 5-13 0,7 6-13 15,0 2-10-15,-2-6-10 0,2 11-11 0,0-4-10 16,2-7-9-16,-2 6-8 0,0-2-7 0,0-7-6 16,7 4-5-16,-5-9-5 0,-2-1-2 15,0-2 0-15,4 1-1 0,-4-15-3 16,0 8-4-16,0-9-2 0,0 0-4 15,0 0-2-15,-6-30-3 0,-1 7-1 0,1-18 0 16,-2-12 1-16,-6-14 5 0,1-7 8 16,5-1 10-16,-5 13 6 0,7 9 1 15,-2 8-2-15,8 2 0 0,-2-1 0 16,2 11-2-16,2-3-2 0,4-2-2 0,2-3-3 16,7 2-2-16,4-1-4 0,9-16-3 15,10 2-4-15,3 5-5 0,7 1-3 16,1 0-6-16,-1 12-11 0,-1 7-23 15,-5 7-35-15,-7 0-28 0,4 11-31 0,-6 1-36 16,2 6-40-16,-8 4 54 0,0 4-163 16,-6 6-533-16,-5-3 137 0,-8 8 115 15</inkml:trace>
  <inkml:trace contextRef="#ctx0" brushRef="#br0" timeOffset="-197420.5">62989 23478 220 0,'-12'16'316'0,"-5"-4"32"0,-3 0 7 15,7-5-11-15,5 0-21 0,-6 3-23 16,5 1-24-16,-1-6-19 0,8 0-10 0,0-4-9 16,-2 7-10-16,4-8-13 0,0 0-13 15,6 1-19-15,6 3-14 0,-3-4-17 16,5 7-18-16,7-7-18 0,6 0-24 15,-5 1-31-15,11-1-34 0,-4 0-40 0,15 0-72 16,5 0-60-16,-1 0-8 0,6 5-582 16,-5-1 123-16,-5-1 102 0</inkml:trace>
  <inkml:trace contextRef="#ctx0" brushRef="#br0" timeOffset="-196727.56">64308 23767 142 0,'-21'-10'298'0,"7"-1"67"0,-7 2 24 15,7 4 4-15,-1-3-14 0,3 5-21 16,4-6-22-16,1 9-16 0,1-8-16 15,0 8-12-15,6-11-19 0,0 11-22 16,6-5-21-16,3 0-19 0,9-7-19 0,3 0-19 16,8 0-17-16,8-5-18 0,2 4-17 15,29-10-19-15,-16 2-24 0,-4 6-34 0,-7-1-40 16,0 5-71-16,-10 0-36 0,2 2-28 16,-4 8-37-16,-8 1-73 0,-7 0 25 15,-1 1-555-15,-7 8 129 0,-4-4 107 0</inkml:trace>
  <inkml:trace contextRef="#ctx0" brushRef="#br0" timeOffset="-196499.9">64339 24058 189 0,'-23'20'327'0,"7"0"34"16,-1-6-3-16,7-6-14 0,2 1-17 15,1-4-18-15,3 1-20 0,4-2-17 16,0-4-17-16,0 0-10 0,21 0-11 15,0 0-17-15,6-10-17 0,8 0-17 0,8-2-16 16,3-1-21-16,18-8-23 0,-13 10-29 16,1 2-34-16,-13 1-34 0,1 3-34 15,-5-5-67-15,-6 10-45 0,-3-3-94 16,3 3 3-16,-2 0-472 0,0 3 113 0,-4-3 95 16</inkml:trace>
  <inkml:trace contextRef="#ctx0" brushRef="#br0" timeOffset="-195969.59">65265 23979 86 0,'12'-8'278'15,"-1"4"63"-15,-3-2 16 0,-2-4-5 0,7 6-18 16,1-4-18-16,-1-5-15 0,1-4-16 16,0 2-17-16,7-15-12 0,-4 3-14 0,10-11-11 15,6-16-16-15,-4-8-14 0,4-4-15 16,-9 2-16-16,10-11-14 0,-8-7-15 15,5-8-12-15,-6 2-10 0,-4 3-11 16,0-3-9-16,-13 3-9 0,6 7-5 0,-8 14-2 16,-6 12-1-16,0 10-5 0,0 10-5 15,0 6-7-15,-6-1-7 0,6 12-7 16,-6-1-5-16,4 5-6 0,-4 7-4 16,0-1-5-16,6 5-3 0,-9 14-4 0,3 0-2 15,6 20-2-15,-6 8-1 0,6 15-2 16,0 37-2-16,0 2-2 0,0 3-1 15,6 6-2-15,2-9 0 0,5 2-1 0,1-3-6 16,5-2-16-16,-3-9-13 0,9-2-10 16,-6-3-4-16,1-8 0 0,5-3-4 15,-10-10 2-15,-7-12 7 0,0-13-2 16,-1-1 5-16,-7 2 2 0,-3-12 4 0,-9 5 1 16,0 5 6-16,-9-6-1 0,-10-5 6 15,4 0 1-15,-10-1 12 0,-2-8 7 0,-5 0 11 16,3-10 12-16,0 5 12 0,5-4 11 15,7 3 8-15,3-6 0 0,5 2-1 16,0-2-4-16,7 0-5 0,-1 0 1 0,7 3 0 16,-2-3 1-16,10 0 2 0,0 0-2 15,0 0-3-15,33 0-3 0,-4 0-4 16,24-3-3-16,38-8-4 0,9 2-7 16,11-3-16-16,96-9-50 0,-44 10-89 15,40-10-89-15,-56 0 7 0,-15 10-799 0,72 0 168 16,-46-8 140-16</inkml:trace>
  <inkml:trace contextRef="#ctx0" brushRef="#br0" timeOffset="-188996.75">46203 17090 95 0,'-4'-4'216'0,"4"4"48"16,0 0 11-16,0 0-6 0,0 0-14 0,-16 4-17 16,16-4-16-16,0 0-17 0,-19 7-15 15,19-7-17-15,-6 0-16 0,6 0-15 16,-10-7-14-16,3 7-13 0,-5-4-11 16,6-5-12-16,0 8-11 0,-5-11-10 0,3 0-13 15,-11-7-11-15,7 10-11 0,-3-4-10 16,1 1-7-16,-3-5-5 15,1 5-2-15,1-1 1 0,-5 2 4 0,3 2 6 16,-3-3 5-16,-1 4 7 0,4-5 6 0,-7 12 5 16,1-9 3-16,-2 1-1 0,-4 7-2 0,6-4-5 15,-16 2-4-15,0-5-5 0,-7 9-6 16,3-5-6-16,-5-2-1 0,1 6-2 16,-9-7-1-16,4 6 1 0,-3 0 2 15,-24-5 4-15,11 1 5 0,-11 0 3 0,13-3 1 16,-10 8 3-16,5-10 1 0,9 11-2 15,-16-5 2-15,14-1-2 0,-15 3-1 0,3-5-3 16,14 4-2-16,2-2-3 0,-17-4-1 16,1-2-4-16,3 3-1 0,11-3-2 15,-14-2-3-15,6-5-1 0,-7 7-2 0,11-9-1 16,-6 9-1-16,6-8-1 0,-5 0-1 16,-3-1-1-16,2-1-1 0,-3-3-1 15,11 2 1-15,-12-3-1 0,1 0 0 0,3-5-1 16,-3 4 0-16,3 0 0 0,2-3-1 15,-5-2 0-15,9 0 0 0,-4-4 1 16,0-6-1-16,-3 11 0 0,3-11 0 0,-2 4 0 16,-3-1-1-16,5-1 3 0,-6 7 0 15,3-1 1-15,-1-7 0 0,10 9 0 16,-5-8 0-16,-1 2 0 0,6 6 0 0,0-4 0 16,0 3-1-16,-2-3-1 0,4 0-1 15,-2 4 0-15,2-5 0 0,2 5-1 16,0 1 0-16,-2-1 1 0,2-2-1 0,-2 2 1 15,2 4-1-15,-2-2 1 0,4-2 1 16,-4-1 1-16,4 7 1 0,2-3 1 0,-4 0 0 16,3-4 2-16,-1 9-1 0,-2-8-1 15,-2 6 0-15,6 0 0 0,0-6 0 16,-4 4-1-16,0 3 0 0,2-3-1 0,-4 2 1 16,0-1 0-16,0 5 0 0,13-5 1 15,1 11 2-15,-8-11-1 0,-2 2 1 16,1-4 0-16,-12 6-1 0,5-7 0 0,2 7-1 15,0-11-1-15,0 11 0 0,-4 1 1 16,-6-4 0-16,8-1-1 0,0-3 0 16,0 9 0-16,-3-3-1 0,-3-5-1 0,6 9 0 15,-6-5 0-15,0 7-1 0,-1-8 1 16,-3 4 3-16,4-2 1 0,-7-2 3 16,11 5 2-16,-8 4 0 0,1-5-1 0,3 2 0 15,-7-2-1-15,1 1-2 0,-5-5-1 16,3 7 0-16,1-8-1 0,-1 7-2 15,-3-3 0-15,1 3-1 0,-7-1 0 0,8 4 0 16,-6-4 0-16,3 1 2 0,5 0-1 16,-7 0 1-16,-1 7-1 0,0-7-1 0,-2 4-1 15,2 0 0-15,-5 1-1 0,3-5-2 16,0 7-1-16,0-2-2 0,-2-3-1 16,2 0-1-16,-2 1 2 0,5-1 2 0,-1 0-2 15,-6-3 3-15,2 7 1 0,0-3 0 16,-2 7 0-16,7-7 0 0,-3 1 0 15,0 2-6-15,0-3 2 0,4 6 1 16,-5-4 1-16,11-4-4 0,-3 7 4 16,-3-2-1-16,6-4 3 0,-1-3-4 0,8 1 4 15,-11 3-3-15,4-4 2 0,5 1 0 16,-4-1-1-16,-1 0 2 0,3-1 0 0,1 2 0 16,3-5-2-16,6 4 2 0,-8 1-2 15,8-9 1-15,0 9-1 0,2-5 0 0,-3 1-1 16,1-5 0-16,-2 6 0 0,6-7 0 15,0 8 2-15,11 2-1 0,5 4 2 16,5-1-1-16,2 2 0 0,2-2 0 0,-5 4 3 16,3 0 0-16,-2-2 0 0,8 2 0 15,-8 0 0-15,4 1 0 0,4-7 0 16,-3 10 1-16,6-3 1 0,1 1 1 0,6 1 0 16,0 9 2-16,1-9 3 0,3 5-1 15,-1-1 1-15,3-4-1 0,1 9-1 0,5-3-2 16,-3-1-1-16,4 1-2 0,1 3 0 15,1-6-1-15,6 7 0 0,-14 0 0 16,14 0 1-16,-6-4 1 0,6 4 0 16,0 0 0-16,0 0 0 0,0 0-1 15,0 0 1-15,0 0 0 0,0 0 0 0,26 11 0 16,-13-10 0-16,5 12 0 0,3-5-1 16,12 6-2-16,2-3 0 0,-2 10 0 0,25 10-1 15,2 0 0-15,-8 1-3 0,6 5 0 16,-2-6 1-16,-1 11 1 0,1-8-3 0,0 2 5 15,0-1 0-15,-2 1-1 0,-1-4 1 16,-13-1 0-16,-5-7-1 0,4-4-1 16,-6 0-3-16,-4-6-9 0,0 3-4 0,-2-6-2 15,-7-2-4-15,1-6 1 0,-13 6 0 16,5-5-1-16,-3-4 5 0,-4 0 4 16,-2 6 0-16,-4-6 1 0,0 0 3 0,0 0 2 15,0 0 0-15,-16-19 0 0,1 11 3 16,5-5-1-16,-11 2-1 0,-14-10 3 15,0 0-2-15,-21-5 0 0,-6-6 1 0,-2 0-1 16,2 5 4-16,-6 0-1 0,10-2 2 16,-4 6 1-16,13 2 2 0,7 7 3 15,3-3 1-15,-2 2-1 0,10-2-1 16,-9-4 1-16,5 1-2 0,4 3 0 0,-10-12-1 16,-7-3 0-16,-1-1-1 0,14-1 0 15,8 5 0-15,4 4-1 0,2-2 0 0,3 1 0 16,3-1-3-16,7 1 3 0,4 1-2 15,4-2-2-15,0 1 2 0,10-11-1 0,0 4-6 16,9 0 2-16,4 1-2 0,8 10-4 16,4 1 5-16,2 4 2 0,7 9-2 15,9 6-7-15,3 2-20 0,31 15-26 16,0 2-26-16,4 0-46 0,-7 10-101 0,7-2-483 16,0-3 120-16,-6-3 99 0</inkml:trace>
  <inkml:trace contextRef="#ctx0" brushRef="#br0" timeOffset="-186211.37">57549 15174 75 0,'-17'66'252'0,"-1"-13"45"0,5-10 10 15,-3-11-5-15,1 7-28 0,-3-7-47 16,-3-5-51-16,13-1-48 0,-7-9-43 16,7 4-32-16,-4-2-28 0,6-6-48 15,-3 0-107-15,3 0-212 0,0-6 57 16,0 1 47-16</inkml:trace>
  <inkml:trace contextRef="#ctx0" brushRef="#br0" timeOffset="-179814.6">48504 25367 138 0,'-10'-41'243'0,"-1"8"39"16,9-8 10-16,-4-5-4 0,4 14-9 0,-8 0-14 16,10 2-17-16,0 7-17 0,-7-7-17 15,5 7-15-15,0 0-13 0,-2 4-14 16,-2 5-15-16,6-3-18 0,0 6-15 0,0 7-11 15,0-5-8-15,0 9-5 0,0 0-3 16,0 0-5-16,0 24-3 0,0 7-2 16,0 21-6-16,6 39-5 0,-6 8-4 0,0 4-6 15,0 11-6-15,0-5-5 0,-6 9-4 16,12-1-2-16,-6-7-3 0,0-3-3 16,4 0-2-16,-2-17-4 0,-2 1 0 15,2-23-1-15,2-13-3 0,-1-17-2 16,-3-1 3-16,0-14 6 0,0 3 9 0,0-6 4 15,0-4 1-15,0-3-3 0,0-8-3 0,0-4-4 16,0-1-4-16,0 0-5 0,-21-19-4 16,13 3-8-16,-9-12-7 0,-2-4-7 15,-14-20-3-15,-4-1-4 0,-4-4-2 16,-3 4-4-16,-3 3-3 0,-1 2-2 0,-1 5-2 16,-3 6-3-16,-10 8 1 0,0 6-1 15,6 6-1-15,0 4 0 0,9 13 3 0,-3 0-1 16,3 13 0-16,-24 8 0 0,9-2 2 15,7 15 2-15,1 7 4 0,6 3 3 16,3 3 2-16,6 6 1 0,8 9 1 16,14-9 3-16,3-7 1 0,9-2 2 15,5 1 1-15,5 3 0 0,3 0 1 0,27 22 0 16,-6-10 1-16,10-7 0 0,7-3-1 16,7-5 1-16,12-18-2 0,3-3-9 0,10-16-25 15,7-4-26-15,4-16-28 0,6 0-26 16,0-13-30-16,79-22-26 0,-50 1-45 15,-27 6 21-15,-12 5-561 0,-3-4 124 16,-5 6 104-16</inkml:trace>
  <inkml:trace contextRef="#ctx0" brushRef="#br0" timeOffset="-178981.88">49008 25886 7 0,'0'-12'26'16,"4"12"7"-16,-4 0-11 0,0 0-52 15,-4-9 10-15,4 9 6 0</inkml:trace>
  <inkml:trace contextRef="#ctx0" brushRef="#br0" timeOffset="-178380.75">49000 25786 73 0,'0'-10'204'16,"0"5"51"-16,0 0 19 0,0-6 1 0,0 5-10 16,0-8-12-16,8 7-11 0,-8-7-12 15,0 8-13-15,0-1-10 0,0-6-10 16,0 5-13-16,4-1-15 0,-4 0-15 16,2 7-14-16,-2-9-9 0,5 9-6 0,-5 2-6 15,0 0-4-15,0 0-7 0,14 13-6 16,-6 7-4-16,-1 2-8 0,-1 9-7 0,0 7-8 15,2 11-5-15,-2 5-7 16,3 26-6-16,-3 0-5 0,0-11-5 0,-4-8-4 16,-2-8-4-16,0 0-3 0,0-6-3 15,6 4-2-15,-6-9-2 0,2-9-2 16,-2-6-2-16,0-1 1 0,0-11-1 0,5 6-3 16,-5-12-5-16,0-7-6 0,0 4-6 15,0-6-19-15,0 0-20 0,0-21-17 16,2-7-14-16,-2-2-15 0,4-15-9 0,-8-10-9 15,4-30-5-15,-7 0 11 0,-1 6 9 16,-6-8 10-16,-5 16 20 0,5-2 21 0,-7 7 12 16,4 18 17-16,-1 7 8 15,1 7 12-15,-1 1 11 0,9 4 11 0,-3 5 7 16,4 7 6-16,-5 1 0 0,11-4-3 16,-4 8-4-16,0 2-4 0,6-1-3 0,-8 1-3 15,8 0 2-15,8 1 4 0,-8 3 2 16,14-6 2-16,3-4 1 0,1 3 2 15,15-6-2-15,3-2-2 0,19-13-3 0,7 2-2 16,3 5-4-16,3 1-6 0,0 4-14 16,-4-2-29-16,-12 7-43 0,-1 5-23 15,-7 2-31-15,-7 7-61 0,-4 3 8 16,-4 3-589-16,-6 7 126 0,-3 2 104 16</inkml:trace>
  <inkml:trace contextRef="#ctx0" brushRef="#br0" timeOffset="-178106.56">49167 26103 159 0,'-20'13'275'15,"-1"-5"39"-15,5 1 12 0,1 0-2 0,-4-8-11 16,7 9-13-16,2-6-13 0,-3 1-18 15,11-5-22-15,-4 2-13 0,6-2-11 16,0 0-15-16,0 0-16 0,31-11-16 0,2 0-18 16,8-7-13-16,24-6-15 0,15 0-11 15,1-5-13-15,-1 5-17 0,1 2-27 16,2 2-34-16,-9 9-45 0,-16 4-66 16,-4 7-73-16,-17 7-57 0,-10 4-490 15,-11 9 117-15,-12-3 98 0</inkml:trace>
  <inkml:trace contextRef="#ctx0" brushRef="#br0" timeOffset="-177749.99">47547 27985 151 0,'-13'-1'291'0,"5"1"45"0,-2-4 5 0,6-4-13 16,-2 5-21-16,3-7-19 0,-1 4-20 16,4 6-15-16,0-12-11 0,7 7-8 15,7-4-9-15,0-2-11 0,20-10-13 16,28-9-13-16,2 7-10 0,12-8-12 15,7 0-13-15,4-1-14 0,86-21-10 0,-40 16-13 16,-22 5-12-16,69-20-9 0,-54 21-11 0,-23 7-12 16,-18 3-20-16,2 2-26 0,-4 3-30 15,1 7-64-15,-17 0-42 0,-16 9-50 16,-3 0 1-16,-11 9-621 0,-4 3 130 16,-16 2 108-16</inkml:trace>
  <inkml:trace contextRef="#ctx0" brushRef="#br0" timeOffset="-177128.99">48301 28294 109 0,'-8'-12'254'0,"-4"-8"53"0,3 3 15 0,3 1-4 15,0 6-11-15,0 0-15 0,4-1-16 16,0 0-17-16,-2 2-19 0,1 5-21 0,-3-4-24 16,6-1-18-16,0 9-13 0,0 0-12 15,0 0-11-15,0 0-9 0,-6 17-10 16,6-3-9-16,0 17-10 0,6 16-11 0,-6 6-9 15,2 33-6-15,2 6-9 0,-4 5-4 16,0 1-6-16,3-9-7 0,3 5-5 16,-6 1-4-16,6-16-4 0,0 3-3 15,0-17-3-15,-4-19-4 0,0-4-3 0,3-5-4 16,-5-10-2-16,2-6 3 0,2 0 3 16,-4-6 0-16,2-3 1 0,-2-3 0 0,-2 0-3 15,2-9-3-15,0 0-1 0,0 0-3 16,-31-18-1-16,16 2-2 0,-14-7-1 15,3-3 0-15,-24-10-4 0,9 4-1 16,-11 1-2-16,6 6-2 0,-24-1 0 0,6 11-2 16,2 3 0-16,-14 1-2 0,11 11-1 15,3 0 1-15,13 3 1 0,1 5 0 16,-1 4-4-16,-17 8 3 0,12 1-2 0,12 4-2 16,7-5 5-16,6 1 5 0,3 11 4 15,5-6 3-15,4 6 3 0,5 1 0 16,4 4-1-16,4-2 0 0,10 6 0 0,0 3 0 15,6-2-1-15,17 24 0 0,-2-24-2 16,8 11-1-16,2-9-1 0,-1-8-4 16,3-6-8-16,-4-9-15 0,6-11-17 0,-1 3-24 15,5-9-28-15,7-4-37 0,28-17-45 16,7-6-3-16,-4-9-620 0,72-43 132 16,-17-20 110-16</inkml:trace>
  <inkml:trace contextRef="#ctx0" brushRef="#br0" timeOffset="-176442.81">49339 28670 63 0,'10'-10'198'16,"3"2"52"-16,-5 5 14 0,4-6-2 0,-3 8-5 15,-1-9-8-15,2 8-10 0,1-7-10 16,-7 5-12-16,4-3-12 0,-6-4-10 16,8 2-9-16,-3 8-11 0,-5-12-11 15,0 2-8-15,4 3-8 0,-6-1-6 16,0-3-8-16,-6 3-10 0,6-3-8 0,-4 2-7 15,-3-4-7-15,-7 2-10 0,-5 2-9 16,-1 0-8-16,-1 8-8 0,0-5-7 16,-8 14-2-16,0-5-3 0,-12 8-4 0,0 0-4 15,-21 16-4-15,18 1-4 0,-5 9-3 0,9-5-5 16,11 8-1-16,-8 8-3 0,12-2 0 16,11-5-3-16,8 5-2 0,-2-4-1 15,16 2 0-15,-2-2-2 0,15 28-1 16,6-7-2-16,6-8-1 0,-2 3-2 0,12-8-1 15,-2-2-1-15,7-6 0 0,-9-9-2 16,-2-11-2-16,-4 0-1 0,3-10-1 16,-5 5 1-16,4-11-2 0,-8-1 3 15,2 1-1-15,-5-10-2 0,1 1 1 0,0-1 1 16,-2-2 0-16,-3-3-1 16,-1-9 0-16,-2 7 4 0,-3-9-1 0,-8 8 0 15,2-7-1-15,-3-6 0 0,-10 5 0 16,-3 2 0-16,0-2-1 0,-11-7-2 15,-3 3 0-15,-5-3 2 0,4 7 4 0,-2 0-2 16,2 6 0-16,7-1-1 0,-3 10-2 0,7-7-2 16,-5 5 0-16,5-5 0 0,0 7-4 15,3 5-3-15,1-10 0 0,6 9-1 16,-8-3 5-16,10 5 0 0,0-7 3 16,0 7 2-16,14-8 1 0,-2 8 2 0,11-9 1 15,10-2-2-15,11 2 2 0,32-7-12 16,5-5-49-16,-1 10-53 0,3-6-81 0,8 3-41 15,-6 3-585-15,-3-3 135 0,-5-4 113 16</inkml:trace>
  <inkml:trace contextRef="#ctx0" brushRef="#br0" timeOffset="-173027.11">49961 27607 25 0,'-10'-2'241'0,"6"-8"85"0,-7 8 23 16,5 2-5-16,2-8-18 0,-2 1-18 15,2 3-15-15,4 4-16 0,0-10-14 16,4 6-14-16,2-4-14 0,-2 1-17 0,17 2-17 16,-1-3-18-16,20-5-15 0,1 1-16 15,0 1-16-15,5-6-13 0,1 4-12 16,22-4-14-16,-14 2-13 0,-5 6-16 0,-7-3-18 15,1 11-14-15,-3-10-19 0,1 1-24 16,-3 4-41-16,-10 6-20 0,-2-4-21 16,-5 8-14-16,-1 2-36 0,-7 0-111 0,-5 2-446 15,-3 4 116-15,-8 5 96 0</inkml:trace>
  <inkml:trace contextRef="#ctx0" brushRef="#br0" timeOffset="-172801.37">50124 27931 124 0,'-22'21'248'0,"-5"-4"50"0,6-6 6 0,9 2-11 16,-3-5-14-16,1 5-13 0,8-12-9 16,-3 9-9-16,3-2-5 0,4-3-5 0,2 4-3 15,0-5-8-15,2 1-8 0,8 6-8 16,-1-10-10-16,7 11-14 0,5-9-13 16,4 7-13-16,12-3-12 0,4 6-14 0,3-12-10 15,-3 10-11-15,13-3-12 0,-9-8-11 16,11 2-18-16,-4 5-28 0,4-3-32 15,-5-4-61-15,38-4-78 0,-23-3-17 16,-6 5-682-16,-12 2 138 0,-13-8 114 16</inkml:trace>
  <inkml:trace contextRef="#ctx0" brushRef="#br0" timeOffset="-159134.68">52051 27124 138 0,'-13'-74'255'15,"5"-4"43"-15,2 14 6 0,-2 7-8 0,4 1-15 16,-1-22-17-16,-5-1-13 0,6 14-7 16,-2 12-8-16,2 0-9 0,-3 11-6 0,5-5-7 15,-4 16-12-15,4-1-14 0,-2 11-21 16,-2 0-20-16,4 9-18 0,2 0-13 15,-2 12-13-15,2 0-9 0,-5 32-9 16,3 13-6-16,-10 54-6 0,10 17-8 0,-4 110-5 16,-9-12-5-16,7-49-4 0,-2-30-6 15,8-25-3-15,-3 6-2 0,1-7-5 16,-6-12-2-16,10-9-1 0,-6-15-1 0,4-20 1 16,2-8 1-16,0-12 2 0,-2-2 7 15,2-11 9-15,0 2 8 0,-4-7 1 0,4-8-3 16,-7 2-6-16,7-5-8 0,0-4-6 15,-8-14-10-15,2-13-7 0,0 2-6 16,2-17-4-16,-3-11-4 0,1-25-3 16,0 15 0-16,6 6 0 0,-2 8 0 0,2 8 1 15,0 8 1-15,-4 9-1 0,4 2-2 16,0 1-3-16,0 0-4 0,0 5 1 0,0 0-1 16,0 6 0-16,4 5 2 0,-2-4-1 15,-2 1 1-15,8 4 3 0,3-5-3 16,-3 9 1-16,0-8-1 0,7-1 2 15,5-2-1-15,1-2 1 0,8-11-1 0,16-17 1 16,-1-2-5-16,-1-4-1 0,-4-15 1 16,-1 0 4-16,1-3-2 0,-8 2-1 15,-4-3 5-15,0 6-3 0,-11 13 3 0,-3 1 2 16,-1 14 1-16,-10 2 4 0,6 7 6 16,-4 8 3-16,3-1 0 0,-7 1 0 15,2 4-4-15,-2 5-3 0,0-7-2 16,0 13-2-16,0 0-1 0,0 0-1 0,0 19 3 15,0 8 1-15,-2 26 0 0,-5 34-2 0,1 7 1 16,0 2 2-16,4 14 0 0,-4-3-7 16,2 10-35-16,4-2-29 0,4 7-36 15,2 94-41-15,-4-64-60 0,6-22 7 16,-2-18-651-16,-1-1 141 0,-3-4 117 0</inkml:trace>
  <inkml:trace contextRef="#ctx0" brushRef="#br0" timeOffset="-155188.46">38429 12890 31 0,'-12'-8'224'0,"0"6"76"16,1-3 19-16,-5-8-7 0,1 10-17 15,5 1-21-15,-2-5-24 0,3 6-22 16,-1-6-24-16,2 7-20 0,1-4-19 0,-1 3-19 15,2-7-14-15,6 8-12 0,-10-5-12 16,3-1-7-16,1 5-7 0,0-7-5 16,0 6-3-16,0-8-4 0,2 10-3 0,-3-5-3 15,3-1 0-15,-2 3 0 0,2-4-3 16,0 6-2-16,4 1-4 0,-7-10-2 16,7 10-2-16,-8-3 1 0,6 1-1 0,2 2-2 15,-10-6-1-15,8 3-3 0,0-4-4 16,2 7-2-16,-11 0 0 0,11 0 0 0,-8-5 1 15,8 5-2-15,-8-5-3 0,8 5-3 16,-6 0-4-16,6 0-6 0,0 0-5 0,0 0-2 16,-9-5-3-16,9 5-5 0,0 0-2 15,-6-7-2-15,6 7-2 16,0 0-1-16,-6 0-1 0,6 0-3 0,0 0-1 16,0 0 2-16,-6-9-1 0,6 9 0 15,0 0-1-15,0 0 1 0,0 0 0 0,0 0 0 16,0 0-1-16,-9 0 0 0,9 0-2 15,0 0-1-15,0 0 0 0,0 0-1 16,0 0 1-16,0 0-1 0,0 0 0 0,0 0 0 16,-6-4 0-16,6 4 1 0,0 0-1 15,0 0 0-15,0 0 1 0,0 0-1 0,0 0 0 16,0 0 0-16,0 0 1 0,0 0 0 16,0 0-1-16,0 0 0 0,0 0 0 15,-8-1 1-15,8 1-2 0,0 0 1 16,0 0-2-16,0 0 0 0,0 0 0 0,0 0-2 15,-4-6 0-15,4 6 3 0,0 0-2 16,0 0 1-16,0 0 0 0,0 0-1 0,0 0-1 16,0 0-2-16,-15-4 3 0,15 4-1 15,0 0-2-15,-2-9 3 0,2 9-2 16,-6 0 2-16,6 0 0 0,0 0-1 16,0 0 1-16,0 0 0 0,0 0 1 0,-2-8-1 15,2 8 0-15,0 0 0 0,-10 0 1 16,10 0 0-16,0 0 0 0,0 0 1 0,0 0 0 15,0 0 1-15,0 0 1 0,0 0 2 16,0 0-1-16,0 0 1 0,0 0 0 16,10 17-2-16,0-2-1 0,15 15 0 0,17 19 0 15,1 8 1-15,9 1-1 0,3 4 2 16,1-1-1-16,0-2-2 0,6 2 1 16,-2 1-1-16,-4-4 0 0,0-5 2 0,2 3 0 15,-9-4-1-15,1-8 0 0,-5 5-2 16,-8-16-1-16,-8-7 0 0,-4-4 1 15,-4-7 0-15,-13 1 1 0,7-6-1 0,-3 0 1 16,-8-8 1-16,6 7 0 0,-3-3 2 16,-7-2 0-16,0-4-2 0,0 0 0 15,0 0-1-15,-17-19-1 0,1 7 0 16,-7-10-1-16,2-9-1 0,-10 5 2 0,8 0-1 16,1 2 0-16,3 3 0 0,5 9 1 15,1 1 0-15,-1 0-1 0,8 0-1 16,-3 2-2-16,1-2 3 0,2 6-3 0,0 0 0 15,4-5 3-15,-3 9-3 0,3-10 0 16,0 6-1-16,2 0 4 0,0 5-3 0,2-16 1 16,-2 11 2-16,7-6 1 0,-1 2-1 15,-2 3 0-15,12-5 0 0,-5-5-4 16,3 1-3-16,1-2-9 0,1 3-5 0,7-17-4 16,-7 9-4-16,5-9-3 0,0 0-4 15,-3-2-4-15,-5-4 1 0,-9 3 1 16,2-6 1-16,-2 5 5 0,-8-2 2 0,2-6 4 15,-6-2 1-15,-9 4 10 0,3 3 12 16,-7-3 8-16,7 7 9 0,-7-2 8 0,4 6 12 16,3 3 12-16,2 7 11 0,-1 7 11 15,9-7 1-15,-6 15-1 0,8-4-5 16,-2 3-5-16,4 6-7 0,0 0-5 16,0 0-5-16,24 48-3 0,11 8-3 15,9 18-4-15,55 68-3 0,-10 5-3 0,4-2-8 16,0-9-25-16,0-15-61 0,-21-24-54 15,-6-23-54-15,-3-20 32 0,3 0-761 0,-2-9 151 16,-2-12 125-16</inkml:trace>
  <inkml:trace contextRef="#ctx0" brushRef="#br0" timeOffset="-152142.87">54705 29121 204 0,'-6'-28'304'0,"6"3"35"0,0 4 10 16,-2-10-4-16,2 9-7 0,-5-2-5 0,3 3-4 16,2 4-16-16,-4 2-24 0,4 6-27 15,-2-3-26-15,2 11-22 0,0 1-19 16,0 0-17-16,0 0-15 0,6 17-15 15,-6 8-14-15,2 8-11 0,-2 24-11 0,-6 29-11 16,-2 18-12-16,0 5-20 0,-13 86-29 16,0-47-33-16,7-28-76 0,-1-22-61 0,-3 2-111 15,10-6-555-15,1-10 133 0,1-21 110 16</inkml:trace>
  <inkml:trace contextRef="#ctx0" brushRef="#br0" timeOffset="-151565.65">57032 26261 201 0,'6'-24'323'0,"-6"4"37"0,5-1-1 16,-5 9-21-16,4 2-28 0,-4 0-25 15,4 3-25-15,-4 7-23 0,0 0-17 16,0 0-10-16,0 27-11 0,0-1-9 0,-4 22-14 15,-5 36-13-15,1 10-14 0,-4 11-15 16,-1 6-13-16,5 4-8 0,-2 3-10 16,-3-10-11-16,5-8-10 0,-2-2-7 0,2-8-6 15,-5-12-8-15,13-15-6 0,-4-15-5 16,0-7-6-16,2-9-2 0,-2-10 2 16,4-1 5-16,-7 0 0 0,5-12-4 0,0 1-2 15,-4-10-4-15,6 0-4 0,-27-19-6 16,0-2-3-16,-16-22-2 0,-7-10-5 15,-10-3 1-15,-2 1-2 0,2 1 4 16,-14 14 5-16,6 6 3 0,4 6 0 0,8 16-3 16,10 18-3-16,1 0-3 0,-19 22-3 15,6 7 1-15,-4 17-5 0,8 1-1 0,13 5-4 16,10 4-1-16,6 1-1 0,15-6-1 16,12-8 0-16,10-3-6 0,19 17-1 15,23-10-12-15,10 0-22 0,17-17-26 0,6-5-23 16,18-9-19-16,11-12-29 0,-3-11-54 15,98-8 7-15,-66-16-646 0,-33-3 137 16,-22-3 115-16</inkml:trace>
  <inkml:trace contextRef="#ctx0" brushRef="#br0" timeOffset="-151103.99">58043 26577 66 0,'2'-34'277'15,"2"7"77"-15,-4 7 14 0,2-1-13 0,-2 9-23 16,0 6-25-16,-2 1-25 0,2 5-23 16,0 0-20-16,-10 23-18 0,2 2-17 15,-1 16-15-15,-3 7-16 0,4 25-15 16,-5 2-15-16,3 7-14 0,0-23-11 0,1-7-12 15,3-10-10-15,-2 0-8 0,8-10-9 16,-2-6-5-16,-2-5-4 0,2-2 0 0,-3 2 5 16,-1-10-1-16,4-4-7 0,0-3-4 15,-4-4-6-15,6 0-5 0,-15-9-5 16,-3-3-6-16,-3-19-3 0,-6-26-4 16,-2-17-6-16,-2 1-1 0,5-7-4 0,-1-2-2 15,6 2-3-15,7-4 0 0,1 11 3 16,5 9 1-16,6 6 1 0,4 10 0 15,0-1-1-15,8 10-1 0,1-7-5 0,15-8 0 16,10-1-2-16,3 2 0 0,13 4-2 16,7 3-2-16,8 3-1 0,9 3 0 15,7 8-2-15,2 5-4 0,5 1-14 0,-5 10-40 16,-2 5-27-16,-7 11-27 0,-7 0-29 16,-14 10-32-16,-17 3-73 0,1 6 12 0,-16-2-552 15,-3 13 130-15,-11-2 108 0</inkml:trace>
  <inkml:trace contextRef="#ctx0" brushRef="#br0" timeOffset="-150908.75">58192 26470 43 0,'-35'19'257'0,"6"-8"86"15,6-2 21-15,4-7-8 0,3 3-18 16,3-1-21-16,5-4-22 0,8 0-15 16,0 0-13-16,-4-9-12 0,4 9-8 0,0 0-9 15,39-11-12-15,-1 0-12 0,9-3-12 16,36 2-14-16,2-8-11 0,8 13-17 15,-7-4-18-15,1-4-16 0,4 9-20 0,-6 6-31 16,2 0-39-16,-13 6-60 0,-12 5-112 16,8 6-35-16,-8 8-650 0,-16 1 137 15,-17-4 114-15</inkml:trace>
  <inkml:trace contextRef="#ctx0" brushRef="#br0" timeOffset="-149157.33">56334 28801 95 0,'-48'12'250'0,"11"-3"63"0,2 2 27 16,8-11 7-16,10 1-11 0,-1 6-15 0,3-7-17 15,7 0-16-15,2-7-14 16,6 7-8-16,0 0-9 0,14-13-11 0,19 4-16 16,31-15-14-16,15-9-16 0,97-16-16 15,3-5-16-15,16 9-14 0,3-7-17 0,11 6-13 16,4 4-12-16,76-12-14 15,-82 23-17-15,-11 9-21 0,-41 9-31 0,-31 7-46 16,-22 4-60-16,1 10-27 0,-12 5-34 16,-6 0-60-16,-15 14-2 0,-16-1-583 0,-19 7 130 15,-21 0 109-15</inkml:trace>
  <inkml:trace contextRef="#ctx0" brushRef="#br0" timeOffset="-148605.89">57235 29437 47 0,'-8'-37'258'15,"1"-6"82"-15,7 7 25 0,0 9 1 16,-2-5-17-16,-2 6-23 0,4 0-24 0,0 12-27 16,-2-7-27-16,2 10-20 0,2 2-19 15,-2 1-18-15,4 4-18 0,-4 4-15 16,0 0-14-16,17 12-12 0,-5 8-12 16,3 22-9-16,-3 3-9 0,3 30-9 0,-1 10-9 15,-2 3-8-15,-3 6-6 0,-1-5-6 16,0 6-3-16,-4-17-6 0,-2 5-9 15,5-20-5-15,-5-15-4 0,2-6-3 0,-2-10-3 16,-2-4-1-16,4-5 1 0,-8-1-3 16,2-6-2-16,-2-6-4 0,-7 7-2 0,-1-8-5 15,-9-4-6-15,-1-3-3 0,-7-4-4 16,-17 2-2-16,-3-14-5 0,-22 2 3 16,-5-3-2-16,3 3 3 0,-9-2-2 15,-1 2 3-15,-8 12 1 0,8-5 4 0,19 10 1 16,-12 7 2-16,6 2 0 0,6 4 0 15,14 3-2-15,9 0-1 0,8 5 0 16,12-4-2-16,6 2 2 0,7-3 2 0,8-1 2 16,6 1 1-16,9-1 4 0,14-1-2 15,14 2-1-15,32-1 0 0,9-8-4 16,9 2-15-16,4-14-47 0,1-6-53 0,7-7-45 16,-4-3-55-16,-6-2 18 0,0-13-599 15,-4 5 132-15,-12-6 109 0</inkml:trace>
  <inkml:trace contextRef="#ctx0" brushRef="#br0" timeOffset="-147941.06">58002 29384 74 0,'0'-36'269'0,"0"4"74"0,6 0 18 15,-6 5-3-15,2-2-16 0,-2 1-21 0,0 3-19 16,0 5-20-16,0-4-23 16,0 14-24-16,0-9-25 0,0 10-22 0,0 6-19 15,6 2-17-15,-6 1-15 0,0 0-12 16,0 0-12-16,0 24-8 0,0-3-7 0,-6 9-8 16,6 2-5-16,0 21-5 0,0-8-5 15,0 8-6-15,0 1-3 0,0-1-2 16,0 2-5-16,0-1-3 0,-2-1-4 0,-4-5-4 15,6 2-5-15,0-2-3 0,0-6-2 16,0 0-6-16,0-10-3 0,0-2-3 16,0-3-2-16,0 3-3 0,0-8-1 15,-2-2-2-15,2-3-2 0,0-1 0 0,0 0 0 16,0-7 2-16,0 3-1 0,0-6-4 16,-5 0-3-16,-1-6-3 0,6 0-7 0,0 0-15 15,-8-12-7-15,8 0 4 0,-6-3 3 16,0-11 2-16,-1 5 3 0,5 1 0 15,0-2 3-15,-2 5-2 0,4 1-1 16,0-2 2-16,0 7 2 0,4 3-1 16,-4-5-1-16,4 10 3 0,3-9-4 0,3 12 3 15,-2-8 3-15,7 8-3 0,1-4-3 0,5-1-6 16,0 1-9-16,3 4-8 0,-1-8-5 16,6 4-3-16,10-5-5 0,-1-8-8 15,-3 2-4-15,0-6 1 0,0-2-1 16,12-18 6-16,-11 6 3 0,-16-3 5 0,1 2 4 15,-2 2 6-15,-9-7 3 0,2-1 13 16,-3 1 17-16,-3 9 10 0,-6 0 13 16,6 7 13-16,-4 3 10 0,-2 0 2 0,6 7-6 15,-6 1-3-15,0 7-3 0,0 1-2 16,0 6 0-16,0 0-3 0,0 0-2 16,4 22 0-16,-2-2 0 0,-2 13-2 0,-2 14-3 15,2 6-2-15,0 39-10 0,-4-13-25 16,8 10-43-16,-2-19-42 0,-2-12-76 15,21 20-51-15,0-10-560 0,-1-15 132 16,-3-12 108-16</inkml:trace>
  <inkml:trace contextRef="#ctx0" brushRef="#br0" timeOffset="-147572.36">59881 28545 16 0,'-23'-25'267'0,"-2"2"94"0,11-7 25 16,-1 8-5-16,9-2-16 0,4-3-18 16,4 5-18-16,2-3-18 0,4 4-17 15,13-7-19-15,2 2-20 0,10-5-20 16,18-1-21-16,5 1-20 0,6 6-19 0,0 7-19 16,-8 13-27-16,-9 0-41 0,5 5-41 0,-4 8-43 15,-3 1-71-15,-4 6-37 0,-8 6-67 16,-10 1-3-16,0 10-546 0,-19-2 120 15,-4 2 100-15</inkml:trace>
  <inkml:trace contextRef="#ctx0" brushRef="#br0" timeOffset="-147419.15">60127 28723 535 0,'-38'21'458'15,"5"-10"-59"-15,4 1-45 0,9 1-28 16,-1-12-26-16,7 9-29 0,-5 0-28 16,11-9-25-16,1 9-21 0,5-9-19 0,4 7-17 15,-2-8-15-15,15 8-14 0,12-4-12 16,6-3-12-16,16-1-18 0,42 0-32 15,4-1-44-15,1-11-93 0,13-1-50 0,-1-4-555 16,-5-4 114-16,-4 0 95 0</inkml:trace>
  <inkml:trace contextRef="#ctx0" brushRef="#br0" timeOffset="-146719">62452 27701 129 0,'6'-9'239'0,"2"1"39"0,-1-2 8 15,-7 5-4-15,8-4-8 0,-2-3-12 16,0 7-14-16,-6 0-14 0,9-6-13 15,-5 0-15-15,-2 2-14 0,4 0-13 16,-6 4-11-16,8-3-9 0,-4-4-7 0,-2 3-6 16,5-10-7-16,-7 7-10 0,2-9-10 15,-2 5-7-15,-2-1-6 0,2-13-6 16,-9 6-9-16,-5-9-4 0,-5 1-4 16,-3 5-2-16,-9 0-4 0,-1 6-4 0,-9 0-4 15,-2 8-3-15,-5 11-2 0,-1 4-2 16,-5-2 0-16,-25 25-3 0,1 5-3 0,3 10-3 15,3 6-5-15,-50 58-6 0,37-22-2 16,30 0 3-16,11-9-8 0,3 14-5 16,1-1-2-16,18 13-2 0,1 0 1 0,13 6 0 15,4-6-1-15,8 6-2 0,4-6-2 16,13 3-1-16,1-3 3 0,16-11-4 16,28 64-4-16,-4-50-1 0,0-31-1 15,-4-10-1-15,10-12 0 0,2-4 0 0,3-10 0 16,9-3-1-16,1-11-1 0,-7-6 0 15,7-5-1-15,-19-4-1 0,-6-12 0 16,-10-4-5-16,-5 4 2 0,5-4 2 0,-7-10 1 16,-6-2-1-16,-8 0 0 0,-4-1 0 15,-11-5-2-15,-12-2 0 0,0 3 1 16,-12-11-1-16,-5 2-1 0,-18-18-1 0,-13-5-1 16,5 11 0-16,-11 4-1 0,1 1 0 15,-1 2 1-15,-6 9-1 0,8-2-1 0,-2 13 0 16,19-2 1-16,-6 13-1 0,12-2 4 15,4-7-5-15,2 10-4 0,7 3-14 16,4-1 11-16,-1 7 11 0,5-8-2 16,6 5 4-16,2 3 6 0,0 0 6 0,0 0 4 15,25 11 1-15,6-11 0 0,8 1-1 16,8 8-2-16,36-6 0 0,8 4-2 16,2-7-9-16,4 2-46 0,0-2-87 15,0 0-118-15,3 4-735 0,-11 2 162 16,-19-6 136-16</inkml:trace>
  <inkml:trace contextRef="#ctx0" brushRef="#br0" timeOffset="-144015.97">46371 21066 90 0,'8'-9'224'15,"-6"5"43"-15,4-3 3 0,-6 7-15 0,9 0-22 16,-9 0-23-16,6-9-20 0,-6 9-13 16,6-2-9-16,-6 2-4 0,6 0-6 0,-6 0-7 15,0 0-7-15,8-3-7 0,-3-3-8 16,-5 6-8-16,0 0-8 0,4-2-6 15,-4 2-8-15,0 0-8 0,0 0-7 16,0 0-6-16,0 0-5 0,0 0-5 0,0 0-5 16,0 0-5-16,0 0-4 0,0 0-5 15,0 0-5-15,0 0-4 0,-15 22-3 16,13-15-4-16,-6-2-3 0,-5 14-4 0,-1-8-2 16,0 7-2-16,-5-4-2 0,4 7-1 15,-11 3-2-15,3-3-1 0,0 1-1 16,-2 9 1-16,-2-11-1 0,5 2 1 0,1-1 1 15,-6 2-1-15,4-2 1 0,-3 4-1 16,3 0 0-16,0-1-1 0,-4 4-1 0,2-1-1 16,-4-4 0-16,7 6-2 0,-3-5-1 15,2-3-1-15,0 9 0 0,-3-10-1 16,-1 4-2-16,6-1 0 0,-2-1-1 16,-1 0 0-16,-1-1 0 0,4 3 1 15,-6 3 0-15,0-5 0 0,0 3-1 0,-1-2 0 16,-1 7 0-16,-19 6 0 0,7-4 1 0,-9 7-2 15,9-5 1-15,10-6 0 0,-2-3-1 16,-17 6 1-16,9 1-1 0,-9 4 0 16,11-8 0-16,4-7 1 0,4 4-2 15,-2-5 0-15,-19 16-1 0,13-7 0 16,-3-5 0-16,13 2 0 0,-20 8 0 0,7-2-1 16,-7 4 0-16,-1 2 0 0,-4-2 0 15,17-2 0-15,-12-2 0 0,3 0 0 0,1-1 0 16,-1 1 0-16,11-2-1 0,4-7 1 15,-21 10-1-15,13 0 2 0,-13 1-2 16,9-4 1-16,-7 11 0 0,-3-9 0 0,-3 4 0 16,10-3 0-16,-3 3 0 0,-11 1 0 15,4-6 0-15,-2 2-1 0,2 3 0 0,-6 1 0 16,5 0 1-16,-5-6 0 0,2 6 0 16,2-1 1-16,-2 6 0 0,4-6 0 15,-2 6 0-15,0 1 0 0,-2 0 0 0,2-2 1 16,-2 0 0-16,-4-3 0 0,9 3 0 15,-7 2 0-15,10-1-1 0,-8 4 0 16,2-5 0-16,2 2 0 0,2-1 0 16,-1-8 0-16,5 7-2 0,13-9 1 15,-11 10-1-15,-3-5 0 0,5-3 1 0,1 3 0 16,-7-1 1-16,0 6 0 0,-1-9-1 16,3 9 2-16,9-11-1 0,3-9-1 0,10 2 1 15,-28 14-1-15,4-2 0 0,13-8 0 16,-1-3 0-16,-11 6 0 0,-1 11 0 15,0-8-1-15,-7 1 0 0,13 5 0 0,-14 0 0 16,8-5-1-16,-1 6-1 0,3-5 2 16,-4 5 0-16,5-7 0 0,-1 8-1 15,1-6-1-15,1 1 1 0,-4 0 1 16,5 0 0-16,5-5-1 0,-7 3 1 0,-1-2 0 16,1 3 0-16,-3-4 0 0,0 5 0 15,-1-2 0-15,-3-2 0 0,4 3 1 0,-8 1-1 16,0-1-1-16,-6 2 1 0,2-2 0 15,0 5 0-15,4-7 0 0,-10 2 0 16,14 2 0-16,-4 3-1 0,-2-6 1 16,0 2 0-16,-6 0-1 0,6-5 2 0,10 4-1 15,-2-8-1-15,-8 6 1 0,19-12 0 16,1-1 1-16,1-6 0 0,6 2-1 16,-2 4-3-16,-2-6-6 0,-21 14-4 0,0-5-1 15,2 6-2-15,-2-7 2 0,2 7 2 16,8-10 1-16,9-3-1 0,-19 14 3 0,17-10 1 15,5-3 1-15,9-2 0 0,-8-4 3 16,15 5 0-16,-1-5 1 0,2-3 0 16,0-1 3-16,3-4 0 0,1 7 1 0,-1-6 2 15,9-1 1-15,-3 0 0 0,2 4 1 16,-1-8-1-16,3 4 0 0,0 1 0 16,2-1 0-16,-1-4-2 0,1 5-1 15,6-5 1-15,-10 1 0 0,10-1-1 0,-10 0 0 16,10 0 0-16,0 0-1 0,0 0 1 15,0 0 1-15,-5-6 0 0,5 6-1 0,5-16 1 16,1 7-2-16,6-11-3 0,5-10-2 16,3 3 2-16,1-11-1 0,20-10-1 15,1 1 1-15,-1-1-2 0,2 3 1 16,5 2 1-16,0-9 3 0,1 10-1 0,-1-4-1 16,3 6 0-16,5-5 1 0,4 3 2 15,0-4-2-15,-6 1 1 0,2 0 1 0,2 2-1 16,-5-3 1-16,1 7 0 0,-9 3 0 15,5-6-1-15,-17 18-2 0,0 1-4 16,-12 2-1-16,0 11-2 0,-11-2 0 0,4-2-6 16,-3 9-6-16,-7-4-5 0,2 7 3 15,-2-8 3-15,0 9-1 0,-4 1 1 0,0 0 3 16,0 0 1-16,0 0 2 0,0 0 1 16,-29 22 1-16,13-3 4 0,-5 3-2 15,-8 1 2-15,-22 19 2 0,1 3 3 16,-2-3-2-16,3 5 4 0,-11 1 3 15,4 0 3-15,4 10 0 0,-4-7 3 0,-4 6 1 16,-2 3 1-16,-45 53 1 0,24-36 0 16,21-12-1-16,6-1 3 0,5-7 1 0,-3 5 1 15,4-7 0-15,1-2-1 0,5 1 0 16,-1-8 1-16,10 0-1 0,6-10-2 16,6-11-1-16,5-3-1 0,5-2 2 0,3-1 6 15,4-7 9-15,4-1 9 0,-3-1 5 16,10-9 2-16,-1-1-1 0,-4 0 0 15,24-1-1-15,-1-7-2 0,17-5-3 0,19-12-3 16,10-2-2-16,7-7-3 0,-4 5-1 16,21 2-9-16,-8 3-42 0,8 3-85 0,-4 0-85 15,-2 15-36-15,2-4-514 0,-25 8 124 16,0 2 104-16</inkml:trace>
  <inkml:trace contextRef="#ctx0" brushRef="#br0" timeOffset="-142928.46">40610 26638 53 0,'12'-8'223'16,"-1"3"64"-16,3 5 19 0,-1-5-5 0,-1 2-18 15,-2 3-21-15,3-2-17 0,-5-9-11 16,4 11-8-16,1-1-10 0,-5-4-10 15,0 1-12-15,3-5-12 0,-3 1-14 16,-2 4-10-16,-2-5-10 0,3-2-8 16,-1 1-6-16,-2 3-8 0,-4-6-6 0,2 6-5 15,-4-6-8-15,2 6-7 0,-6-5-8 16,-1 3-9-16,-1-3-6 0,-4 1-8 16,-7 2-7-16,-1 2-7 0,-3 7-6 0,-4-5-7 15,2 10-4-15,-20 2-4 0,3 7-3 16,-18 18-3-16,-6 2-1 0,4 12-2 0,-2 5-2 15,8 12-1-15,-2 0 1 0,-39 68-2 16,33-36 1-16,15-12 1 0,13-14 0 0,5-2-2 16,-4 3-1-16,13-3-1 0,3-3-1 15,5-7-2-15,14-8-1 0,0-7 0 16,10 3 0-16,-6-12 3 0,10 9 1 16,7-10 1-16,12 22 0 0,11-14 2 0,-3-14 0 15,0-5 1-15,1-2-3 0,1-8-2 16,5-9 0-16,1-2-3 0,1-2-3 15,-1 2-1-15,3-9-2 0,-2 1-1 0,20-6 1 16,-6-6-2-16,-8 7-1 0,-13-6 1 16,-3 5-3-16,1-4 0 0,-6 3-1 15,-4-5 0-15,2 2 1 0,-6-4-1 0,0-3 1 16,-11 4 0-16,-1 5 1 0,-1-2-2 16,-7-2-4-16,-1-1-7 0,-4 1-8 0,-4-5 2 15,0-2-1-15,-9 1-1 0,-3-3 5 16,-3-4-2-16,-3 1 7 0,-1 10 8 15,0-3 3-15,-4-2 0 0,7 11 2 0,-3-3-1 16,3 8 0-16,3-1-1 0,-3 1 1 16,3-4 4-16,5 10 1 0,-3-5 0 15,5 1-4-15,-2 6-2 0,6-6 0 16,-1 9 4-16,5 0 8 0,0 0 6 16,0 0 4-16,0 0 1 0,0 0 1 0,36 9-1 15,-10-6 0-15,8-3-2 0,17 0 0 16,38-8-1-16,4-7-3 0,101-22-5 15,-8-9-20-15,-4 12-83 0,-54-11-94 0,-22 13-45 16,-17 2-720-16,-11 3 158 0,-16-5 131 0</inkml:trace>
  <inkml:trace contextRef="#ctx0" brushRef="#br0" timeOffset="-113120.56">48062 3044 28 0,'-19'-32'191'0,"-4"0"65"0,9-5 20 15,-5 10-3-15,5-5-14 0,-1-2-19 16,3 7-20-16,1 5-18 0,-3-9-16 0,-3 5-15 15,13-1-10-15,-6 7-10 0,4-2-6 0,2-3-8 16,-3 3-5-16,1 2-3 0,0-5-4 16,0 7-5-16,6 0-7 0,-2 5-8 15,-2 1-8-15,-5-1-8 0,9 2-9 16,0 2-9-16,-2 1-7 0,2 3-7 16,-4-6-5-16,2 9-6 0,2 2-4 0,0-8-4 15,0 8-4-15,0 0-2 0,0 0-4 16,0 0-3-16,0 0-2 0,-2 16-3 0,2-10-2 15,0 6-2-15,0-3-1 0,0 2-1 16,0 9 0-16,2 2 1 0,-2 2-1 16,0 9 0-16,0-2-2 0,2 16 0 15,4 2-1-15,1 2-2 0,5 26 0 0,-10-13-1 16,10-8 0-16,-5-6-1 0,1-1 0 16,0 0 0-16,0-7-2 0,3 2 0 15,-3-2-1-15,0-5 0 0,5 3 0 0,-11-11 1 16,8-4 0-16,-6-4-2 0,0 4 0 15,-2-9 0-15,5 1 0 0,-3-1 0 0,-2-3 0 16,0-2 1-16,2-2 2 0,-4 3 1 16,2-7 0-16,-2 0 0 0,0 2-1 15,0-7-1-15,-8 5 0 0,8-5 0 0,-13 0-1 16,13 0-1-16,-10-5 0 0,-2-2-1 16,-9 2-1-16,-2 0-1 0,-4-3-3 15,-16 0 0-15,-9 5-2 0,7 1 2 0,-11 2-1 16,-27 2-1-16,15 1 3 0,-10 3-1 15,1 4 0-15,9-2 0 0,18 1 0 16,3 0 1-16,-3 2-1 0,-16 10-7 16,10-5 4-16,5-3-3 0,11 2 1 0,1 3 3 15,2-1-1-15,-2 4 1 0,10-5-2 16,-4 5 0-16,8-2 1 0,-2 2 1 16,8 0 1-16,3-4 3 0,3-1 2 0,1 4 0 15,4-3 1-15,6-1 1 0,-5 5 1 16,7-2 2-16,2-6 3 0,5 7 1 0,11-5 4 15,-3 1 2-15,5-1 2 0,16-4 2 16,9-1 2-16,3-5-1 0,36-2 0 16,11-11 0-16,-2-5-2 0,5-8 0 15,5 2-7-15,81-26-19 0,-52 7-35 0,-26 2-26 16,-15 6-34-16,-9 6-61 0,1 3-41 16,-5 2-509-16,-24 7 119 0,-13 3 99 15</inkml:trace>
  <inkml:trace contextRef="#ctx0" brushRef="#br0" timeOffset="-110814.95">47776 3326 30 0,'-6'-1'159'0,"6"1"53"0,-21 0 16 16,9 0 5-16,12 0-4 0,-23 0-9 15,9 0-11-15,-1-4-10 0,-5 4-10 0,-7-4-11 16,6 3-12-16,-8-3-11 16,2 1-10-16,-2-1-10 0,3-1-8 0,-16-1-6 15,3 0-7-15,0 1-7 0,4 1-5 0,-1 4-7 16,3 0-7-16,2 0-6 0,-8 6-9 15,-4 0-7-15,1 7-5 0,5 4-8 16,-19 11-5-16,-4 2-3 0,11 6-5 16,-1 5-5-16,3-3-2 0,-1 6-3 0,9 1-1 15,6-9-2-15,6-4-1 0,6 1-1 16,0-1-1-16,1-2 1 0,5-6-1 0,7-4-1 16,6-2 0-16,-8-3 0 0,10 1 0 15,10-9-1-15,-6 6-1 0,2-7-1 16,15 0 0-16,0-5-1 0,12-1 1 15,8-1-2-15,9-5-1 0,26-13-1 0,3-1-2 16,3-7-1-16,1-2-1 0,-2 0 0 16,5-8-1-16,-7 4-1 0,-7-6-1 15,5 0-1-15,-1-2 0 0,-5 0-1 16,-3-3-1-16,-6 1 0 0,-4-2-2 0,-5 2-2 16,-9-5-2-16,-17 7-2 0,-7 0-1 15,-5 6 0-15,-7-5-1 0,-8-5 2 0,0-3-1 16,-6 1 3-16,-9 5 2 0,-5-22 4 15,-11 2 2-15,-8 14 3 0,-5-3 5 16,-14 8 1-16,-14 7-1 0,0-1 1 16,-7 4-1-16,-8 5-2 0,0 5 0 0,-8 2 1 15,8 4-1-15,-8 2-1 0,2 0 0 16,-2 9-2-16,8 1-1 0,-3 9-1 0,1-3-1 16,2 12-1-16,4 1-2 0,0 5-3 15,7 3-12-15,4 7-15 0,-1 7-16 16,9 5-18-16,15-1-21 0,-5 12-20 15,10-3-31-15,9 0-73 0,8-4-489 0,13-8 116 16,4-12 96-16</inkml:trace>
  <inkml:trace contextRef="#ctx0" brushRef="#br0" timeOffset="-109654.36">49126 2712 112 0,'0'-5'219'0,"0"0"41"15,0-2 4-15,0 2-11 0,0 5-17 16,4-15-20-16,-2 10-18 0,2-6-17 16,-2 2-14-16,5 0-14 0,-5 1-12 0,4-1-11 15,-4 3-13-15,2-3-7 0,2 1-7 16,-4-1-4-16,5 0-3 0,-5 1-4 16,2-2-4-16,-2 1-3 0,2-4-3 0,-4 0-4 15,2-3-3-15,-2 4-4 0,-2-9-3 16,-2-4-2-16,-2 3 0 0,2-5-2 15,-7 7-1-15,1-1-4 0,-5 0-4 0,-9-3-5 16,3 7-5-16,-6 8-4 0,2 1-5 16,-6 4-4-16,-8 9-3 0,-7 4-3 15,5 7-3-15,-23 12-2 0,8 5-3 0,0 3-2 16,13 9-2-16,4 2-3 16,2 2 0-16,14-3-2 0,2-2 0 0,7-3-2 15,10 6 0-15,-3-1-1 0,11 1-1 16,-1-4 1-16,11 3 0 0,19 17-1 0,2-1 1 15,15-9 0-15,-1-3-3 0,13-5-1 16,3-8-1-16,5-3-2 0,-2-6-2 0,2-7-2 16,7-8-4-16,-13-5 0 0,-2-7-4 15,-6-2-3-15,-7-3 0 0,32-1-2 16,-17-7 2-16,-12 4 1 0,-7 0 0 0,-8-1 5 16,-8 3 0-16,-4-3 3 0,-8 4 1 15,-3-7 1-15,-8 7-1 0,3-5 1 16,-9 4-1-16,-3 1 1 0,-5-5 2 15,-10 3 0-15,1-3 4 0,-10 1 3 16,-6-3 3-16,-8 2 0 0,4 0 0 0,-5-1 0 16,1 1 1-16,0 1 4 0,3 1 5 15,5-1 3-15,6 3 3 0,5-3 1 0,-1 4-1 16,4-2-4-16,3-2-2 0,3 1-3 16,7-1-2-16,4 0-1 0,2-2 0 15,2-1 0-15,11-6-1 0,7-9 0 0,9 5-1 16,15-21-1-16,16 8 0 0,2-2 0 15,4 1-1-15,10 2-2 0,9 3-7 0,6 5-37 16,4 5-31-16,-8 1-37 0,8 11-63 16,-25 6-26-16,-12 3-480 0,-8 5 113 15,-9 2 93-15</inkml:trace>
  <inkml:trace contextRef="#ctx0" brushRef="#br0" timeOffset="-109199.11">47268 4345 116 0,'-17'13'246'16,"3"-1"49"-16,-3-2 7 0,7 0-14 15,4-4-20-15,0-1-22 0,6 0-22 16,0-5-22-16,12 5-17 0,-4-4-14 0,5-1-12 16,3 0-11-16,11 0-7 0,16-5-9 15,11-1-5-15,37-5-5 0,2-9-8 16,99-23-9-16,-8 0-8 0,9-3-8 0,-12-1-9 16,16-4-8-16,-15 8-8 0,-5-5-13 15,-44 19-19-15,-22 5-25 0,-13 6-39 0,3 4-40 16,-6 1-70-16,-4 8-40 15,-2 5-428-15,-21 5 102 0,-18 3 84 0</inkml:trace>
  <inkml:trace contextRef="#ctx0" brushRef="#br0" timeOffset="-108198.77">48190 4848 145 0,'-9'-17'241'0,"-5"0"35"15,2-2 5-15,5 2-12 0,-1 0-18 0,0 2-21 16,4 0-20-16,2 0-19 0,0 3-17 16,-3 3-17-16,5 0-15 0,-6 2-14 0,6 0-12 15,0 2-10-15,0 5-8 0,0-9-6 16,0 9-5-16,11 0-6 0,-11 0-6 15,4 10-6-15,2 1-5 0,2 9-5 16,-2 2-5-16,1 19-5 0,5 3-3 0,-4 7-5 16,-2-2-4-16,9 32-3 0,-9-17-4 15,0-6-2-15,-4-7-2 0,7-4-4 16,1 1-2-16,-8-6-1 0,6 1-3 0,-4-12-1 16,-1-5 0-16,-3-3 3 0,4-2 6 15,-2-1 6-15,0-7 3 0,-2-1 0 16,0-4-1-16,0 1-3 0,-2-5-2 15,2-4-3-15,-13 0-2 0,13 0-3 0,-16-13-2 16,-5 1-2-16,-6-9-1 0,-6-1-2 16,2-2 1-16,-2 1 3 0,-2-2 2 0,-21-2 0 15,-6 0 0-15,10 11-2 0,-1 0-1 16,9 10-2-16,-5-1-1 0,-1 7-2 0,-4 0-1 16,-28 9-1-16,20 1-2 0,-11 0-1 15,11 6 0-15,-2 5-1 0,2 0-1 16,13 0 1-16,7 2 0 0,7-4 0 15,2 2 0-15,8 1-1 0,0 6 0 0,3-3 0 16,1 5 1-16,7 2-1 0,5-6 1 16,-1 1 0-16,8-2 0 0,2-3 0 0,0 2 1 15,2-3 1-15,10 1 2 0,7-4 1 16,10 7 1-16,6-15 0 0,15 0 0 16,5-6-1-16,30-11-5 0,0-10-19 15,16 0-26-15,-6-12-20 0,0 1-26 16,79-25-32-16,-60 16-75 0,-30 11 3 0,-9 5-467 15,-23 6 110-15,-11 3 91 0</inkml:trace>
  <inkml:trace contextRef="#ctx0" brushRef="#br0" timeOffset="-106997.24">49147 4675 134 0,'0'0'251'0,"6"-8"42"16,-6 0 5-16,2 3-13 0,-2-3-19 15,0 8-22-15,4-9-21 0,-4-1-20 16,0 5-18-16,0-4-16 0,0-3-14 0,-4 3-11 16,4-3-10-16,-2 5-9 0,2-2-5 15,-2-3-8-15,-2 3-7 0,2 0-7 16,-2 1-7-16,1-2-7 0,1 1-9 15,-4 4-7-15,2-3-7 0,-2 0-7 16,4 0-4-16,-4 3-6 0,-1-3-4 0,-1 3-3 16,8-1-4-16,-6 1-3 0,6 5-2 15,-8-9-1-15,6 6-3 0,-5-2-1 0,7 5-2 16,-6-11-2-16,0 9-2 0,6 2-2 16,-8-8-1-16,2 4-1 0,-1 3-1 0,7 1-1 15,-8-7-1-15,8 7-1 0,-12-3 2 16,12 3-2-16,-9-6 2 0,9 6 0 15,-12-3 1-15,12 3-1 0,-10-2-1 16,10 2 0-16,-13-5-1 0,5 5-1 0,8 0-1 16,-19 5-1-16,7-3 0 0,2 1-1 15,-5 3-1-15,-6-1 0 0,3 5-1 16,-3-2 0-16,7 1 0 0,-1 3-1 16,-3 0 0-16,7 1 0 0,-1 3-1 0,4 1 0 15,1 1 0-15,1 0 0 0,0 2 0 16,4 0 1-16,2-2-1 0,2 3-1 0,2 3 1 15,2-3-1-15,5 0 1 0,-1-1 1 16,13 6 0-16,0-5 2 0,5-2 1 16,6-1 1-16,1-2 0 0,4-1 0 15,4-2 1-15,28 12-1 0,-13-18-1 0,-5 6 0 16,-3-5 1-16,20 13-1 0,-14-8-2 16,-6-2 0-16,-15 0 0 0,6 0 0 0,-6 1-1 15,-8 1 2-15,-4-5 2 0,-3 4 3 16,-7 0 4-16,-1 4 2 0,-6-1 2 15,-3 3-1-15,-6 7-1 0,-7-3-1 16,-4 7-2-16,-7 4-1 0,-8 3-2 0,-12 13-4 16,-3-8-12-16,-5 1-17 0,-5-5-12 15,2 3-17-15,-1-8-23 0,5-10-29 16,7-2-42-16,6-10 6 0,6-5-568 0,-2 2 119 16,4-9 98-16</inkml:trace>
  <inkml:trace contextRef="#ctx0" brushRef="#br0" timeOffset="-106334.28">47820 5383 158 0,'-9'-8'241'0,"-3"-1"26"0,2-2-2 16,4 1-14-16,1-1-16 0,3-2-17 15,2 1-15-15,2 0-14 0,3-4-13 16,1 1-11-16,-2-7-11 0,2 4-11 0,4 2-10 16,-1-1-8-16,-7 1-6 0,8 6-2 15,-8-7-2-15,4 12-6 0,-6-4-7 16,0 0-9-16,0 1-8 0,-4-2-8 0,0 5-8 15,-6-4-4-15,1 2-6 0,-9 6-4 16,-7-3-3-16,0 3-2 0,-18 2-2 16,-1 3-1-16,-5 2-2 0,-3 1 0 0,-18 12-3 15,0 2-2-15,6 1-2 0,1 5-3 16,6-1-3-16,1 3-2 0,2 4-3 0,13-7-3 16,6 5-3-16,6-4-1 0,2-1-3 15,2 2-2-15,0 2 0 0,5 2 1 16,3 3 0-16,5-3-2 0,-1 4 0 15,7-7-1-15,4 0 0 0,4-3-1 0,2 1 0 16,11 3 0-16,-1 2-1 0,5-6 2 16,10 1 0-16,2-6 1 0,4-5 2 0,6-4-1 15,0-6 1-15,15 1 0 0,-2-10 0 16,24-4-1-16,-1-8 0 0,8-11-1 16,-5-5-1-16,-7-2 0 0,-3-12-1 15,0-4-1-15,-4-3 0 0,-8-12 0 16,-4-9-2-16,-9-5 1 0,-9-6-1 0,-5-9-4 15,-7 5-8-15,-11-4-9 0,-11 3 6 0,-10 0-6 16,-15 6 1-16,-10 9 2 0,-2 6 5 16,-23 9 7-16,-8 4 1 0,-9 11 2 15,-14 10 2-15,-10 6 1 0,-4 12 0 0,-9 7 0 16,1 7-2-16,-9 4-4 0,-101 27-14 16,22 0-21-16,13 11-14 0,54-7-11 15,30 3-22-15,16-3-29 0,7 0-59 0,9 5-46 16,16-5-508-16,17-8 121 0,12-10 100 15</inkml:trace>
  <inkml:trace contextRef="#ctx0" brushRef="#br0" timeOffset="-103818.89">50151 4317 29 0,'-2'-9'204'0,"2"1"70"0,-4 0 27 15,4 8 8-15,-6-11-4 0,6 2-10 16,-2 3-14-16,-2-1-14 0,4-1-16 0,-2 0-14 15,2 3-17-15,-2-5-15 0,-3 4-16 16,5-3-15-16,0 2-15 0,5-2-16 16,-1-2-13-16,8-3-11 0,3-4-13 0,13-4-9 15,20-17-10-15,8 3-8 0,6-1-7 16,0 0-7-16,4 5-8 0,2 0-10 0,0 5-15 16,-1 1-18-16,-1 4-20 0,-15 8-42 15,-5 3-11-15,-15 2-16 0,2 7-15 16,-6 2-21-16,-7 2-31 0,1 6-83 15,-11 0-441-15,-1 6 111 0,-3 2 92 0</inkml:trace>
  <inkml:trace contextRef="#ctx0" brushRef="#br0" timeOffset="-103634.55">50689 4385 231 0,'-23'21'326'0,"4"-6"26"0,5 1 1 0,1-4-16 16,5-1-24-16,2-2-25 0,4-4-26 15,2 6-22-15,0-10-20 0,2 7-17 16,10-7-16-16,-3-1-17 0,9 0-15 16,13 0-15-16,15-5-19 0,28-7-31 0,7-6-44 15,6-2-64-15,84-30-194 0,-45 13-422 16,-22 1 105-16,-20 0 88 0</inkml:trace>
  <inkml:trace contextRef="#ctx0" brushRef="#br0" timeOffset="-100306.02">53169 1949 13 0,'-8'-21'169'0,"-5"2"64"0,7-6 20 15,-2 4-3-15,0 1-11 0,1-1-19 16,1 4-19-16,-2 2-20 0,4-1-19 0,-4 5-16 15,8 0-14-15,0 1-13 0,-2 5-12 16,2 0-8-16,0 5-5 0,-5-12-1 16,5 8-2-16,0 4-1 0,0 0-2 15,0 0-4-15,0 0-4 0,0 0-2 0,0 0-2 16,0 25-2-16,0-11-4 0,0 12-1 16,-6 15 1-16,4 4-1 0,-4 2 1 0,4 6 0 15,-2 0-2-15,4 1-5 0,0 35-2 16,0-1-6-16,4-3-6 0,-2-2-3 15,4 0-6-15,0-10-3 0,3-12-2 0,-1-6-3 16,-2-11-4-16,0 2-3 0,3-4-1 16,1-2-2-16,-8-6-2 0,6-7-2 15,-4-2-1-15,-2-5-1 0,5 1 0 0,-7-8 0 16,2 1 1-16,2-2-1 0,-8-3-2 16,4 1-2-16,-2-5-4 0,-5-1-6 0,-1-3-9 15,-4 3-1-15,-3-4-1 0,-5-4 1 16,-7-1 0-16,-8-4 1 0,-7-2-1 15,7-1 2-15,-15-1-1 0,7 1 1 16,0 1 0-16,-26-10-1 0,12 7 0 0,5 2-2 16,6 3-5-16,-1-2 2 0,-7 4-1 15,11-1 2-15,-5 2 1 0,3 1 3 16,-3-2 3-16,1 6 5 0,9 1 1 0,3-4 0 16,2 4 0-16,6 0 1 0,-2 4-1 15,7-3-1-15,-3 6 0 0,2-2 2 16,0 4 2-16,5 1 2 0,1-2 3 15,-1 5 0-15,5 0 1 0,-1 6 0 0,-1-5 2 16,9 3 0-16,-2 4-3 0,2-4 0 16,4 3 1-16,-3 4 2 0,5-6 0 0,0 5 0 15,7-2 0-15,3-1 0 0,0 1-2 16,11 5 1-16,8 0 0 0,4-4 1 16,2-6-2-16,9 0-3 0,1-7-4 0,27 7-12 15,-8-11-14-15,-4-1-7 0,-8-4-15 16,31-8-17-16,2 7-26 0,-3-6-55 15,-3-2-28-15,-3 0-509 0,-1-3 112 16,-24-3 95-16</inkml:trace>
  <inkml:trace contextRef="#ctx0" brushRef="#br0" timeOffset="-99605.31">53624 2440 51 0,'-6'-12'190'15,"-3"-2"56"-15,7 2 16 0,-4 2-2 16,2 1-13-16,2 0-16 0,-4 1-18 16,6-1-14-16,-2 2-13 0,2-2-14 0,0 4-15 15,-5-1-12-15,5 6-10 0,0-5-7 16,0 5-6-16,0 0-6 0,0 0-6 15,0 0-8-15,0 24-8 0,0-12-9 16,-2 10-8-16,-4 9-7 0,0 5-8 0,0 12-5 16,-2-7-4-16,-7 3-6 0,9 1-4 15,-2-9-5-15,-1 2-4 0,-1-7-2 0,8-8-3 16,0-2-2-16,-4-7-2 0,2 1-1 16,-3-3 0-16,5-3-3 0,2-4-2 0,0-2-4 15,0-3-6-15,0 0-7 16,0 0-14-16,0-23-14 0,0 1-2 0,0-7 0 15,9-16-2-15,-5-7-3 0,-4 1 4 16,2-2 0-16,-4 1 4 0,-9 0 4 16,9 3 5-16,-6 4 6 0,-4 4 8 0,3 2 4 15,-3 3 3-15,4 3 4 0,-5 8 1 16,7 4 3-16,2-4 2 0,-6 5 3 16,3 2 2-16,3 1 0 0,-6 3 1 0,10-2-1 15,-4 5-1-15,4 0 0 0,-4-3 1 16,4 2 1-16,4 2 2 0,0-7 0 15,6-2 0-15,1 2 0 0,3-1 2 0,11-5-2 16,-2-2-2-16,10-1-3 0,-2 3-1 16,4 2-2-16,25-8-1 0,-17 3 0 0,5 8-2 15,-11 2-4-15,4 6-10 0,1-2-26 16,-1-1-14-16,-4 8-19 0,2 3-23 16,-10-2-24-16,0 8-56 0,-2-2-10 0,0 1-443 15,-6 2 103-15,-1 5 85 0</inkml:trace>
  <inkml:trace contextRef="#ctx0" brushRef="#br0" timeOffset="-99284.93">53475 2436 23 0,'-14'7'200'0,"1"-1"72"0,1-6 25 16,6 0-4-16,6 0-16 0,0 0-22 16,-9-6-20-16,9 6-17 0,0 0-16 0,13-15-16 15,1 6-16-15,1 0-16 0,5 1-14 16,1-2-13-16,14-1-13 0,6-1-11 15,3 4-9-15,3-3-10 0,3 2-10 0,0 8-16 16,3-5-21-16,-1 2-27 0,4 4-55 16,-5 0-117-16,5 4-408 0,-10 2 95 15,-5-5 79-15</inkml:trace>
  <inkml:trace contextRef="#ctx0" brushRef="#br0" timeOffset="-98604.85">52351 3967 7 0,'-7'5'178'0,"5"-1"74"0,-2-2 26 16,2 7-2-16,2-9-15 0,-6 5-20 0,0 2-18 16,6-7-14-16,-2 5-10 0,2-5-10 15,0 0-9-15,0 0-10 0,0 0-11 0,20-2-9 16,-9-4-9-16,9 1-8 15,15-8-9-15,7 2-10 0,32-6-8 0,-1-4-8 16,3-1-8-16,19 2-7 0,0-2-7 16,9 3-7-16,86-17-6 0,-54 13-6 15,-22 9-6-15,-17 7-8 0,0 2-18 0,-4 5-23 16,-2 4-40-16,-4 4-21 0,-2 5-28 16,-13 0-59-16,-4 7-33 0,-18 0-444 0,-7-7 103 15,-16 1 87-15</inkml:trace>
  <inkml:trace contextRef="#ctx0" brushRef="#br0" timeOffset="-97305.91">52584 5109 42 0,'-2'-14'195'0,"-4"6"67"15,0-12 26-15,-9 6 1 0,7 3-12 0,-4-1-15 16,1 2-17-16,-3-1-16 0,-3 6-16 16,13 0-19-16,-13-2-17 0,13 4-17 15,-6 1-15-15,2 2-15 0,8 0-13 0,-21 2-11 16,15 4-11-16,-2-1-8 0,-1 3-9 15,1 5-8-15,-2 6-6 0,1-8-7 16,3 5-6-16,0 10-5 0,6-5-4 0,0 5-4 16,0-4-2-16,10-2-2 0,-1 11-4 15,3 0-2-15,7 2-2 0,1-2-2 16,1-9 0-16,6 2-2 0,0-3-1 0,2-4-1 16,4-6 1-16,-4-2-1 0,0-6-1 15,0-3-1-15,2-3-1 0,6-6-1 16,-2-6 0-16,0 2-1 0,-2-12 0 15,-4-2 0-15,8-19-3 0,-4-10 0 0,-18 2-1 16,-3 1-1-16,-3 1-4 0,-12-2-3 16,-7-33-7-16,-4 6 0 0,-7-2 1 15,-4 5 0-15,-10 0-1 0,-4 8 1 0,-9 4 0 16,-1 8-1-16,-7 9 1 0,-6 12 0 0,-2 3-7 16,-7 16-8-16,-5 9-14 0,-9 13-9 15,-4 11-8-15,3 6-3 0,-10 6-4 16,12 11-4-16,1-4-5 0,11 7-15 15,3 0-24-15,20 4-89 0,5-2-417 0,11-6 102 16,21-1 85-16</inkml:trace>
  <inkml:trace contextRef="#ctx0" brushRef="#br0" timeOffset="-96704.02">53562 4762 143 0,'27'-29'234'0,"14"-13"35"15,-6 5 5-15,-2 5-9 0,-10-1-12 16,0 4-14-16,1-4-10 0,-3 8-9 0,-4-4-10 15,-5 5-11-15,-4-1-10 0,-1 7-13 16,-7-1-10-16,6-2-7 0,-6 8-10 0,-6-3-10 16,6 1-10-16,-2 6-12 0,-5-3-12 15,-5 3-10-15,0 4-11 0,-3-1-9 16,-2 6-9-16,-9 3-7 0,-10 9-5 16,3 5-7-16,-2 7-5 0,-14 13-5 15,-1 8-3-15,9 5-4 16,-3 8-3-16,11 4-2 0,2 8-2 0,6 8 1 0,9 0-5 15,3 0-3-15,13-15-3 0,9-6-1 0,9 13-2 16,9-6 0-16,4-8 0 0,19-12-1 16,2 6 0-16,7-12 0 0,3-6 0 15,7-7 0-15,-1-5-1 0,-10-4-1 16,-9-11 0-16,-1 1 0 0,-7-4-1 0,-6-2 1 16,-4-2 0-16,-10-1 1 0,6 0 0 0,-13-1-2 15,5-1 1-15,-17-1-3 16,4-4-2-16,-6 5-2 0,0 5-4 0,-20-11-1 15,-7 2-4-15,4 2 2 0,-18 2 1 16,-7-4 2-16,3 2 1 0,-1 2 4 16,3-5 4-16,4 4 3 0,7-5 0 15,6 6-1-15,5 0-3 0,6-5-1 0,7 3-1 16,8-8-1-16,2 6-1 0,19-19 3 16,8-1-10-16,31-14-21 0,4-2-15 0,12 1-27 15,-3 3-39-15,9-1-70 0,1 10-39 16,-6 3-475-16,-13 5 116 0,-9 8 95 15</inkml:trace>
  <inkml:trace contextRef="#ctx0" brushRef="#br0" timeOffset="-95890.98">52526 2943 167 0,'-12'-5'237'0,"8"-1"21"0,-2 1-2 16,-5-6-14-16,11-2-18 0,-2 2-17 0,-4-6-12 15,4-4-9-15,-9-1-8 0,7 0-8 16,-2 2-8-16,2-1-9 0,-6 0-9 16,-1 1-9-16,1-1-7 0,-2 0-11 15,-5-6-12-15,-4 9-9 0,3 5-10 16,-3 3-8-16,-2 5-9 0,-1 5-8 15,-5 4-6-15,-13 7-5 0,-22 10-6 0,2 7-4 16,4 2-4-16,-2 6-4 0,11-4-3 16,5-4-4-16,9 1-2 0,8-5-1 0,-2 4-3 15,3-3 0-15,5 3-1 0,11-7 1 16,-3-3 4-16,7 1 4 0,4-2 4 0,2-5 4 16,2 2 0-16,6 1 1 0,7-3 0 15,3-3-3-15,5-1-1 0,4-4-2 16,8-1-3-16,13-3-2 0,3-7-1 0,24-5-1 15,1-5-2-15,1-7-2 0,-5-5-2 16,4 0 0-16,-5-5-1 0,-1-2 0 16,-14-2-2-16,0 2-1 0,-3-1-1 0,-17 1 0 15,-8 6-1-15,-7-3-1 16,-2 1-1-16,-9-3 0 0,-4-6 1 0,-2 5-2 16,-4-13-1-16,-12-21 0 0,-9-8-4 0,-6 0-6 15,-8 1-9-15,-6 4-4 0,-7-3 2 16,-43-61 1-16,25 42 2 0,11 18-1 15,1 15 0-15,-2 0 4 0,4 7 1 0,-10 2-1 16,2 16-5-16,0 3-26 0,7 19-31 16,1 12-32-16,7 14-57 0,-20 11-26 15,3 10-491-15,11 3 113 0,9-4 94 0</inkml:trace>
  <inkml:trace contextRef="#ctx0" brushRef="#br0" timeOffset="-93600.7">54916 3777 58 0,'0'0'218'0,"12"0"66"16,-12 0 21-16,0 0-5 0,8 0-19 16,-8 0-21-16,0 0-22 0,9-4-16 0,-9 4-11 15,0 0-12-15,6-3-14 0,-6 3-13 16,0 0-10-16,0 0-9 0,0-5-8 15,0 5-8-15,0 0-8 0,0-8-6 16,0 8-4-16,0 0-5 0,0 0-4 0,0 0-6 16,0 0-7-16,0-7-7 0,0 7-10 15,0 0-8-15,0 0-8 0,0 0-12 16,0 0-19-16,-2-6-25 0,2 6-58 0,0 0-50 16,0 0-76-16,0 0-558 0,0 0 122 15,0 0 102-15</inkml:trace>
  <inkml:trace contextRef="#ctx0" brushRef="#br0" timeOffset="-92940.11">57179 2754 94 0,'-6'-25'212'0,"-2"-9"49"0,-7 1 11 0,-1 4-9 15,-5 0-15-15,-4 5-15 0,-4 4-15 16,0-1-12-16,-6 4-11 0,-4 3-8 16,-5 4-7-16,3 1-7 0,0 6-9 15,-1 3-11-15,-1 3-12 0,0 6-11 0,-3 6-12 16,-18 15-11-16,2 7-10 0,4 5-9 15,2 6-7-15,9 5-5 0,3-1-5 16,9 0-4-16,2 1-6 0,12-6-5 0,11-10-4 16,-2-1-5-16,12-7-4 0,0-1-4 15,0-6-4-15,8 1-2 0,4-3 1 16,3-3 1-16,3-3 0 0,1-3-1 16,6-4-1-16,4-7-3 0,6-3-1 15,15-8-2-15,18-15-3 0,2-14-2 0,0-7 0 16,56-48-2-16,-37 9-2 0,-25 14-2 15,-10 4 0-15,-4-10-2 0,22-69 0 0,-26 36-2 16,-28 12-2-16,-8 21-2 0,-10 8-1 16,-18-9-2-16,-5 0-1 0,-18 6-1 0,-7 0 3 15,-16 11 4-15,-68-31 2 0,20 34 1 16,7 26 0-16,6 18-2 0,-11 5-2 16,-8 10-1-16,-93 15-1 0,67 6-3 0,36 7-17 15,24 5-37-15,7 17-37 0,-49 46-39 16,49-10-65-16,32-5-30 0,20-7-492 15,11 9 118-15,16 2 100 0</inkml:trace>
  <inkml:trace contextRef="#ctx0" brushRef="#br0" timeOffset="-91431.93">58421 2087 130 0,'0'0'219'0,"0"0"31"0,9 2 6 0,-9-2-7 15,0 0-11-15,0 0-11 0,10 0-13 16,-10 0-11-16,0 0-11 0,0 0-10 16,14-2-9-16,-14 2-8 0,9-5-7 15,-9 1-7-15,0 4-8 0,12-5-10 16,-10 1-11-16,-2-3-11 0,0 7-10 0,2-5-10 15,-2-1-9-15,4 1-7 0,-4-1-9 16,0 1-6-16,0 5-6 0,-6-15-4 16,6 10-1-16,-2-6-1 0,-2 2 0 15,-4 1-3-15,8 3-3 0,-7-4 1 16,1-1-3-16,-4 1-4 0,-9-3-3 0,11 3-4 16,-11 4-3-16,3-2-2 0,-5 2-3 0,1 3-3 15,1 2-1-15,-4 2-2 0,3 2-1 16,-3-3-2-16,-2 6-1 0,2 1 1 0,3 5 1 15,-16 1 1-15,8 7 1 0,-1-1 1 16,2 3 1-16,-19 23-1 0,9-9 0 16,2 14 0-16,6 7-2 0,-4 0 0 0,4 6-1 15,-4 9-2-15,10-1-1 0,9 4 0 16,-5 1-2-16,9 1 0 0,4-13-1 16,1-4-1-16,10-8 0 0,1 0 0 0,4 15 0 15,11-3-1-15,4-3 0 0,-3-16 1 16,15 6 0-16,-3-19 1 0,5-3 1 15,17 2 1-15,-7-11 0 0,-5-9 0 16,-3-3 2-16,0-3 2 0,5-8 1 0,-1-2 1 16,-1-5 0-16,-1-3 2 0,-2 1 1 15,-1 0 2-15,-11-4 2 0,-7 3 0 16,-1-3 0-16,-9 4-3 0,-3-2-2 0,-3-2-2 16,-12 3-3-16,4 6-1 0,-7-10-1 15,-9 1-1-15,-1 3 0 0,-10-9-1 16,-2 6-1-16,-2-1 0 0,-2-3-1 0,2 6-1 15,4-2 1-15,-6-1 6 0,12 6 6 16,2-1 7-16,3 1 3 0,3 4-2 16,1-3-2-16,-1 2 0 0,9 5-4 0,0-5-4 15,4 6 0-15,2 1 4 0,2-11 3 16,8 6 7-16,9 0-3 0,6 0-3 0,12-5-3 16,8-6 0-16,22 2-2 0,13-7-1 15,-1 1 0-15,3 0-3 0,1 2-8 16,-2 1-43-16,-1 2-45 0,-7 3-32 15,-13 3-42-15,-15 3-61 0,-6 4 32 0,-10 4-647 16,-8 4 139-16,-9-1 115 0</inkml:trace>
  <inkml:trace contextRef="#ctx0" brushRef="#br0" timeOffset="-91022.26">56877 4193 20 0,'-18'5'194'0,"3"-1"80"16,1 0 32-16,3-3 0 0,-1 3-13 0,4-4-16 16,-3 2-12-16,3-2-11 0,0 4-9 15,8-4-8-15,-15 2-9 0,3-2-13 16,12 0-17-16,-8 3-16 0,8-3-17 16,0 0-15-16,0 0-13 0,0 0-13 15,0 0-9-15,43-11-12 0,1 2-11 0,32-7-9 16,11-1-5-16,6-3-5 0,10-1-6 15,94-16-2-15,-55 11-4 0,-20 5-8 0,-21 6-8 16,9-2-17-16,-5 7-24 16,1 0-63-16,-7 5-55 0,-4 1-67 0,-16 8-30 15,-11 0-518-15,-19 4 121 0,-13-3 101 0</inkml:trace>
  <inkml:trace contextRef="#ctx0" brushRef="#br0" timeOffset="-90248.7">57218 5207 159 0,'-4'-9'262'16,"-4"0"40"-16,2 2 3 0,4-2-12 0,-5 3-19 15,1-4-19-15,4 3-18 0,-4 2-17 16,0 1-16-16,0-1-12 0,-3 4-14 15,3-5-13-15,6 6-13 0,-14 6-10 16,1-1-10-16,3 5-9 0,-11 13-7 0,-4 11-8 16,-6 15-6-16,-8 8-8 0,10 5-8 15,2-1-6-15,-2-3-8 0,9-4-8 16,5-14-6-16,7 0-6 0,2-13-4 16,0 0-5-16,6-2-3 0,0-11-4 15,6 5 0-15,2-6 0 0,7 3-1 16,3-10-1-16,3-2-4 0,2-4-1 15,3-5-3-15,12-10-2 0,24-11-2 0,-7-12-1 16,1-7 0-16,0-3-3 0,-8-6-1 16,-1-3 0-16,-8-5 0 0,-6-1-1 0,-10 0 2 15,-4 7 1-15,-17 7 0 0,-2 1 0 16,-2 7 1-16,-11-2-1 0,-16-19-2 16,-6 0-1-16,-12 5-1 0,-3 3-1 15,-6 1 4-15,-6 6 1 0,-2 0 1 0,0 1 0 16,-4 9-1-16,-2 3-3 0,2 3-2 15,-3 8-1-15,1 8-3 0,6 3-5 0,10 12-4 16,9 4-17-16,-26 11-10 0,-3 7-13 0,12 18-19 16,-2 6-17-16,-46 78-18 0,46-21-15 15,15-9-34-15,-13 67-70 0,31-35-9 0,10-24-502 16,11-10 120-16,10-6 101 16</inkml:trace>
  <inkml:trace contextRef="#ctx0" brushRef="#br0" timeOffset="-89395.95">58060 5098 107 0,'12'-11'224'0,"0"-3"51"0,-3-3 20 0,5 1 3 16,-1-3-6-16,-5 6-8 0,6-6-8 15,-8 2-10-15,7-1-13 0,-9-2-13 0,2 0-11 16,0-1-12-16,-1 0-11 0,-5-3-12 16,0 3-14-16,-5 0-13 0,-1 3-13 15,-2-1-14-15,0 2-14 0,-5 2-13 0,-1-2-13 16,-1 4-10-16,-5 5-12 0,-1-2-8 16,-2 5-8-16,-2 0-7 0,1 5-6 0,-7 7-6 15,8-2-6-15,-10 4-4 0,-2 7-3 16,12-4-3-16,-4 8-5 0,4-3-1 15,5 4-3-15,9-2-2 0,1 2-2 0,4 1-1 16,4 2 1-16,10-2-2 0,-1 4-3 16,5 5 1-16,7 1-2 0,2-2-1 15,18 13 2-15,2-1-3 0,9 0 2 16,-7-1 0-16,3-1 3 0,-7-6 4 0,7 7 3 16,-5 3 4-16,-8-9 2 0,-6-3 5 0,-4 0 5 15,-2 3 4-15,-7 3 7 0,1 4 7 16,-9 0 4-16,-6 4 4 0,-4 3 2 15,-16 29-2-15,-7-3-3 0,-14 2-5 16,-3-2-5-16,-5-2-11 0,-5-5-26 0,-4-3-78 16,-4-10-94-16,9-16 12 0,-3-4-810 15,12-20 160-15,5-18 134 0</inkml:trace>
  <inkml:trace contextRef="#ctx0" brushRef="#br0" timeOffset="-82810.13">50920 1485 78 0,'-8'5'188'0,"-4"-2"40"0,5-1 7 0,-7 3-10 16,8 0-16-16,-9-2-17 15,9 2-18-15,-8-2-14 0,9 3-10 0,-5-1-5 16,2 2-4-16,-5-3-7 0,5 1-5 16,2-1-9-16,-2-3-8 0,-1 6-8 0,3-4-9 15,0-1-6-15,0 5-6 0,0 0-5 16,-1-1-4-16,5 3-5 0,-4 2-4 16,4 9-3-16,-4 2-3 0,4 6-3 0,-2 17-2 15,4-5-2-15,-2 10-2 0,4 2-2 16,-2 5-1-16,6 28 0 0,0 5-1 15,2 10-1-15,5 3-2 0,-3 8-1 0,21 99-2 16,0-17-2-16,2-3-1 0,-4 3-3 16,6 1-2-16,-2 2-2 0,-2 12-2 15,9-4-1-15,9 96-3 0,-12-84-2 0,17 87 1 16,-13-92-2-16,30 71-1 0,-24-91-1 16,5 6-2-16,31 64-1 0,-19-85-1 15,6 0-1-15,4-16-1 0,-3-10 0 16,-9-35-7-16,-13-25-26 0,-5-16-40 0,-3-2-42 15,15-7-148-15,-9-8-415 0,-3-11 111 16,-9-21 93-16</inkml:trace>
  <inkml:trace contextRef="#ctx0" brushRef="#br0" timeOffset="-81815.19">50982 1312 83 0,'15'-42'214'0,"-1"5"50"15,1 1 12-15,3 0-8 0,3 3-17 0,2 2-19 16,24-14-20-16,1 5-20 0,3-1-19 16,5 3-16-16,8 3-15 0,11-5-14 15,3 1-13-15,11 5-11 0,72-27-11 16,-37 20-8-16,-22 10-8 0,-5 3-8 16,85-13-7-16,-44 10-6 0,-24 9-6 0,-11 4-4 15,100-14-4-15,-52 8-4 0,-23 6-3 16,-23 3-5-16,7 7-3 0,6 3-2 15,-7 5-2-15,-5 5-3 0,-1 0-1 0,-8 11-3 16,0-1-1-16,-8 6-1 0,-8 0-1 16,-1 1-1-16,-13 1-1 0,1 1-1 0,-14-3-1 15,-15-4 0-15,0-3 1 0,-10 4 0 16,6-4 3-16,-6 6 4 0,-8-7 3 16,-1-2 2-16,1 7 2 0,-6 0-1 15,5 8 0-15,-5 4-1 0,-1 2-3 0,-1 6-2 16,-5 2 0-16,4 2-3 0,1 2 0 15,1 30-2-15,3 0-1 0,3 2-1 16,-1 1-1-16,2 5 1 0,1 6 0 0,-1 10 1 16,29 76 0-16,-15-38-1 0,-2-24 2 15,16 76-1-15,7-9 0 0,-8 7 0 16,4-5-1-16,-11 5-1 0,2-1 0 0,-1-4-1 16,3 5-1-16,-4-1 0 0,-3-3-2 15,-9-40 0-15,-3-22 0 0,18 70 0 16,1-10 0-16,-16-40 0 0,-6-13 2 15,-2-24 1-15,20 82 0 0,-12-53-1 0,-4-29-1 16,-3-15 0-16,1 1-1 0,-2-2 0 16,6 1 0-16,0-3-1 0,-7 1 0 0,3 5 1 15,0-6-1-15,2-3-1 0,-5 3 0 16,1-3-1-16,-5-3 1 0,3 0-1 16,-2-10-1-16,-7-10 0 0,0-9 0 15,3-13 0-15,-5 5-1 0,-2-10 0 0,0-6-1 16,-4-1 1-16,5-4 0 0,-3-6-10 15,-4 2-4-15,-4-2-2 0,-3-4-1 0,-1 4-1 16,-4-2 4-16,-9 3 0 0,-10-2 1 16,-29 13 1-16,-18-3 6 0,-5-2 3 15,-16 2 5-15,-89 25 4 0,-1-1 4 16,8-1 4-16,1 0 3 0,-10 5 3 0,-5-7 4 16,-7 1 3-16,-1 0 1 0,1-9 0 15,3-5-1-15,-3-1-4 0,51-14-10 16,29 1-23-16,16-6-49 0,5 3-45 15,10 2-44-15,15 0-531 0,20-8 113 0,21-9 94 16</inkml:trace>
  <inkml:trace contextRef="#ctx0" brushRef="#br0" timeOffset="-78479.25">47074 31267 202 0,'-15'15'318'0,"5"1"34"0,-3-6 0 0,5 2-17 16,4-3-25-16,-2 1-26 0,6-2-27 16,0 5-25-16,6-7-22 0,-2 0-20 15,4 3-17-15,1-8-13 0,15 9-12 0,1-1-11 16,23-7-11-16,5-2-6 0,34 2-8 15,8-4-8-15,11-8-8 0,98-10-8 0,-44 7-10 16,63-8-7-16,8-3-7 16,-3-5-5-16,3 5-5 0,79-9-7 0,-97 8-3 15,12 0-5-15,7 4-2 0,-1 1-4 16,-7 7-4-16,-3-7-2 0,-10 9-3 16,-52 6 0-16,-31-2-5 0,-16 5-2 0,-3 4-1 15,-5-2-3-15,-9 10-1 0,-13-10-3 16,-18 0-3-16,-10 8 0 0,-17-8 5 15,-4 4 5-15,-12-3 3 0,-6 7 0 16,-7-8-1-16,-8 1-3 0,0-1 0 0,-29 20-2 16,-6-9 0-16,-38 11-2 0,-22 9-1 15,-101 6-2-15,-7 5-4 0,-14-4-10 0,-95 7-19 16,101-19-22-16,-6 1-23 0,-4-14-18 16,-4 6-21-16,10-14-41 0,47 0-7 0,34-10-602 15,-77-10 126-15,73-6 106 0</inkml:trace>
  <inkml:trace contextRef="#ctx0" brushRef="#br0" timeOffset="-76175.4">60062 4023 194 0,'0'0'309'0,"0"0"53"0,-14-3 16 16,14 3-6-16,0 0-17 16,0 0-22-16,0 0-22 0,-21-3-23 0,21 3-23 15,0 0-17-15,0 0-13 0,0 0-14 16,0 0-16-16,42-13-15 0,-7 5-17 0,8-5-14 16,27-3-15-16,11-1-14 0,4-4-11 15,0-3-10-15,8 0-10 0,2 2-13 16,-4-2-15-16,-2-1-27 0,-5 5-34 0,-7 3-69 15,-5 1-47-15,-16 9-39 0,-9 3-59 16,-18 8 12-16,-6 2-592 0,-13 4 130 16,-7 6 109-16</inkml:trace>
  <inkml:trace contextRef="#ctx0" brushRef="#br0" timeOffset="-76017.38">60480 4558 208 0,'-35'29'383'15,"8"-10"32"-15,6-3-10 0,7-6-17 16,8-5-16-16,4-5-27 0,2 0-28 15,0 0-29-15,31-11-27 0,4-5-23 0,29-7-24 16,12-4-23-16,13 1-22 0,79-23-32 16,-42 16-44-16,-13 13-57 0,-18 0-90 15,11 4-183-15,-1 16-459 0,1 5 116 16,-1 0 97-16</inkml:trace>
  <inkml:trace contextRef="#ctx0" brushRef="#br0" timeOffset="-75351.26">46003 10018 66 0,'0'9'260'0,"0"-9"75"16,-2 5 20-16,2-5-9 0,0 0-25 0,2 7-28 15,-2-7-28-15,14 0-26 0,-14 0-23 16,40-9-20-16,-9-3-14 0,37-9-13 16,0-7-12-16,8 2-13 0,5-5-12 0,8 1-13 15,0-2-11-15,6 10-12 0,2-2-17 16,0 3-23-16,0 3-29 0,3 8-30 16,-12 4-57-16,-17 6-32 0,-24 6-44 0,-1 1-85 15,-7 13-388-15,-10 0 102 0,-8 8 84 16</inkml:trace>
  <inkml:trace contextRef="#ctx0" brushRef="#br0" timeOffset="-75166.16">46786 10685 122 0,'-51'41'290'0,"-3"-5"59"15,12-6 8-15,7-13-11 0,8 0-14 0,5-2-22 16,5-5-28-16,1-3-25 0,12 2-26 16,-1-3-24-16,5-2-19 0,9-2-19 15,3-2-16-15,3 0-15 0,13 0-13 0,18-8-11 16,32-10-10-16,13-6-9 0,5 0-11 15,85-24-18-15,-59 4-24 0,-16 4-30 16,-15 3-56-16,0 6-58 0,62-38-80 0,-36 19-493 16,-26 6 113-16,-10 12 94 0</inkml:trace>
  <inkml:trace contextRef="#ctx0" brushRef="#br0" timeOffset="-74464.01">48496 9592 14 0,'-19'-36'142'0,"2"-6"48"0,-9-17 15 0,-3-3 8 16,0 4 0-16,-4-8-2 0,-5 8 4 16,3-2 4-16,2 9 1 0,-6 0-2 0,8 11-2 15,6 10-1-15,9 3-5 0,-3 10-16 16,5-2-17-16,5 10-17 0,3 3-16 15,0-1-14-15,6 7-12 0,0 0-9 0,0 27-8 16,10 9-7-16,11 38-5 0,2 10-7 16,-1 5-7-16,28 95-5 0,2-15-6 15,-15-37-4-15,-8-24-4 0,0-13-2 0,2 3-3 16,-6-4-1-16,6-4-3 0,-9-7 1 16,-1-8 0-16,2-10 0 0,-9-15-1 15,-4-11 0-15,-3-9 1 0,1-8 5 16,-2-2-1-16,-4-6-1 0,0-2-4 0,-4-2-5 15,0-4-4-15,-2-1-7 0,4-5-10 16,0 0-11-16,-23-21-9 0,5-6-13 0,1-11-12 16,-4-27-1-16,1-5-1 0,-1-9 4 15,7-2 2-15,1 0 0 0,11 9 0 16,-2 13 5-16,8 12 3 0,-4-3 3 16,2 17 2-16,4 1 1 0,1 6 2 0,-5 4 1 15,8 2 0-15,-6-2 2 0,13 1-1 16,-7 4 1-16,5 3 1 0,11-8-1 0,1 1 1 15,4 3 2-15,2-5-1 0,3 9 2 16,23-13-1-16,-7 0 0 0,10-6 1 16,-6 0 0-16,-6-2 0 0,3-1-2 15,-3 1-5-15,-7-7-5 0,-3 9-6 0,-11 1 3 16,-7 2-2-16,-1-2-1 0,-7-1 2 16,-1-3 0-16,-1 0-1 0,-10 5 5 15,0-1 2-15,-2 2 8 0,0 3 5 0,-2-6 7 16,-4 11 7-16,4-6 3 0,-2 5 4 15,-2 0 3-15,2 4-2 0,-1 5-4 16,3 3-3-16,-2 5-5 0,2 3-1 16,2 3-3-16,0 0 0 0,-6 28-2 0,4-3-2 15,4 20 0-15,-2 6 1 0,6 39-1 16,2 0-3-16,1 4 1 0,7-1-1 0,1 2-7 16,3-4-15-16,1 1-21 0,6-8-32 15,0 0-34-15,8-15-42 0,4 3 18 16,3-14-659-16,3-9 130 0,-14-23 110 0</inkml:trace>
  <inkml:trace contextRef="#ctx0" brushRef="#br0" timeOffset="-73965.28">50335 9890 88 0,'-18'-8'225'0,"-1"3"58"15,5-1 20-15,1 1-4 0,5-2-18 0,2-2-21 16,-1 8-22-16,5-9-16 0,-2 7-9 16,4-3-10-16,0 6-11 0,0-12-12 15,6 7-10-15,1 0-13 0,-1-1-11 0,2 0-13 16,-2 2-12-16,9-1-12 0,-3 1-10 16,1 3-10-16,-5-6-9 0,0 7-7 0,0 0-6 15,-8 0-4-15,15 0-3 0,-15 0-6 16,6 0-4-16,-6 0-3 0,0 0-4 15,0 0-5-15,-21 17-4 0,7-12-3 16,-7 2-1-16,-1-3 3 0,1-4 5 16,-6 5 2-16,13-5 1 0,-1 0-1 0,1 0-4 15,1 0-3-15,5-5-4 0,8 5-4 16,0 0-3-16,-12 0-1 0,12 0-1 0,0 0-5 16,0 0-24-16,0 0-78 0,0 0-108 15,49-4-603-15,-10-8 133 0,25-25 111 0</inkml:trace>
  <inkml:trace contextRef="#ctx0" brushRef="#br0" timeOffset="-61857.17">51613 8923 30 0,'0'0'205'0,"6"-2"71"0,-6 2 26 15,6-6 4-15,-6 6-8 0,6-8-15 16,-6 8-21-16,2-1-24 0,-2 1-22 0,7-5-21 16,-7 5-19-16,0-7-15 0,0 7-15 15,8-4-10-15,-8 4-9 0,6-6-8 16,-6 6-7-16,4-9-8 0,-2 7-6 0,-2-3-8 16,0-5-6-16,0 1-6 0,-2-3-5 15,-4 3-6-15,-6-2-2 0,3 0 0 16,-9 0-3-16,1-2-4 0,-8 1-2 15,3 3-3-15,-5 1-3 0,0 4-1 0,2-2-5 16,0 6-5-16,-4 0-5 0,2 6-3 16,-10 3-2-16,2 3-4 0,2 5-2 15,-2 4-3-15,6 7-2 0,0-3-2 16,-6 30 0-16,2 2-2 0,6 4 0 0,12-7-1 16,1-1-2-16,12 0 0 0,-2-4-1 15,8 4-1-15,4-3 0 0,13 14-2 16,8-2 2-16,4-9 0 0,-2-17-1 0,4-5-2 15,4-9-1-15,-2-5-2 0,5-5-3 16,3-8-5-16,1 0 0 0,-1-8-3 16,1-3-5-16,1-9-16 0,21 1 3 0,-18-7 3 15,-9 1 3-15,-10 0 10 0,-4 4 11 16,-6-1 7-16,0 0 8 0,-7 8 4 16,1-9 3-16,-3 11 2 0,0-5 3 0,-3 12-1 15,-7-10-3-15,8 10-5 0,-6-7-3 16,2 8-2-16,3-2-2 0,-9 2-2 15,12 6-2-15,-4-1-2 0,5 7 0 0,5 1-1 16,-3 2 2-16,1-2-1 0,9 8 0 16,-2 0-2-16,4-1-1 0,2 1 1 0,0 0-1 15,6-5 1-15,0 0 0 0,0-1-1 16,6-2 1-16,1-4 0 0,-1 3 0 16,-4-3 0-16,-2-5 2 0,-2-1-4 15,-4-6-1-15,13-6-1 0,-1-7-2 0,15-9-3 16,-2-14-5-16,-9-8-3 0,-4-8-3 15,-8-10-10-15,-4-5-4 0,-10-8-8 0,-15-9-1 16,-4 2 5-16,-8-6 2 0,-9 3 3 16,-7 4 2-16,-5 12 4 0,-9 10-2 15,-3 9-4-15,0 25-7 0,1 12-7 16,-3 14-15-16,-4 15-15 0,-20 20-15 0,-7 18-15 16,-52 51-28-16,35-16-95 0,29-4-464 15,19-15 115-15,1-1 96 0</inkml:trace>
  <inkml:trace contextRef="#ctx0" brushRef="#br0" timeOffset="-61261.99">53504 8875 201 0,'2'-14'296'16,"4"1"43"-16,-2-7 7 0,-4 0-11 0,0-4-16 15,0 4-14-15,-4-6-15 0,-2 0-17 16,4 1-17-16,-4-2-17 0,0 0-20 16,-5-5-19-16,1 1-18 0,0 9-17 15,-1-3-16-15,3 5-19 0,-7 3-13 16,3-2-16-16,-4 6-15 0,-3 5-11 0,-2 5-10 16,-2 1-7-16,3 7-7 0,-3 3-5 15,-10 8-7-15,0 5-3 0,4 0-5 0,0 6-5 16,6-1-3-16,3 0-3 0,5-3-2 15,5-3-3-15,8 5-2 0,-4-4-2 16,12-1 0-16,2-3-1 0,4 4 0 0,15 2-1 16,2-2 0-16,6-1-2 0,23 6 0 15,4 1-1-15,0-3 0 0,-12-2 0 16,14 0 0-16,-2 3-2 0,-12 0 0 16,-9-2-1-16,-6 2 1 0,13 8 0 0,-5 9 3 15,-2 4 2-15,-14-4 3 0,-6-1 5 16,-7-2 6-16,-5-2 6 0,3 8 5 15,-10-2 5-15,-2-7 5 0,-4 9 2 0,-6-7 0 16,-5-1-4-16,-16 20-2 0,-10-12-7 16,-7-3-11-16,-8-1-20 0,7-9-49 0,1-12-47 15,7-15-78-15,12 0-5 0,2-10-679 16,7-7 142-16,5-3 119 0</inkml:trace>
  <inkml:trace contextRef="#ctx0" brushRef="#br0" timeOffset="-57367.97">54740 8103 33 0,'6'-37'227'0,"2"5"78"16,-1 3 26-16,-5 3 3 0,2 3-6 15,-2-3-10-15,2 2-16 0,-4 1-17 0,0 1-14 16,0 2-17-16,-4 3-17 16,2 2-18-16,2 1-16 0,-4 2-18 0,4 0-18 15,-2 7-18-15,-2-2-16 0,4 7-14 16,0 0-12-16,-19 24-10 0,0 12-9 0,-3 25-9 15,-11 11-6-15,4 11-7 0,2 10-9 0,-2 3-9 16,-13 87-11-16,20-55-11 16,1-29-8-16,11-7-9 0,1-10-11 0,18-11-25 15,-3 7-17-15,8-6-18 0,7-7-21 16,6-1-24-16,0-18-32 0,8 7-77 0,-6-11-522 16,0-10 123-16,-2-1 103 0</inkml:trace>
  <inkml:trace contextRef="#ctx0" brushRef="#br0" timeOffset="-56871.04">55468 8535 49 0,'-11'-36'223'16,"-5"2"70"-16,1 2 21 0,1 1-1 0,-1 0-11 16,1 4-16-16,-1 6-19 0,3 0-18 15,-3 1-19-15,1 3-18 0,0 1-19 16,-1 2-19-16,3 3-18 0,-3 2-16 0,-1 1-15 15,3 4-12-15,1 4-12 0,4 0-11 16,-1 5-9-16,3 2-9 0,2 6-7 16,2-2-8-16,2-1-4 0,2 6-6 15,8 1-3-15,1 3-5 0,9 11-3 0,9-9-2 16,4 4-2-16,21 13-2 0,-8-5-1 16,9-2-1-16,-7-10-2 0,-9 2-1 0,-4-7 1 15,-4 8 1-15,9-6 0 0,-5 2 0 16,-6-1 2-16,-2 6 4 0,-3-1 5 15,-3-2 6-15,-4 2 7 0,-9-3 3 16,-6 5 0-16,-2-1-1 0,-10 14-4 0,-9 1-4 16,-10 17-4-16,-12-4-9 0,-1-6-14 15,9-13-19-15,2-4-50 0,4-10-37 0,7-11-45 16,3-5-92-16,-1 2-555 0,5-7 130 16,3-7 108-16</inkml:trace>
  <inkml:trace contextRef="#ctx0" brushRef="#br0" timeOffset="-56515.2">55501 8297 48 0,'-15'-37'214'0,"-3"-5"67"0,9-3 21 15,-3 1 0-15,10-2-12 0,-2-3-15 0,4-6-14 16,6 10-13-16,6-27-13 0,5 9-14 16,3 6-13-16,12-1-10 0,-10 10-12 0,1 10-11 15,8 9-12-15,-2 4-11 0,2 4-11 16,2 8-10-16,8 8-12 0,-10 7-7 15,11 9-6-15,26 24-5 0,-12 25-4 16,35 74-4-16,-36-13-5 0,7 56-6 0,-24 9-7 16,-14-37-11-16,-1 47-22 0,-4-39-39 15,-5-32-115-15,-5-14-69 0,26 88-606 16,-6-74 131-16,4-41 109 0</inkml:trace>
  <inkml:trace contextRef="#ctx0" brushRef="#br0" timeOffset="-47086.08">21137 14333 157 0,'0'0'257'0,"-14"-1"35"0,14 1 3 15,-9-5-12-15,9 5-19 0,-12 0-19 16,12 0-19-16,-8-4-16 0,8 4-15 16,-11-4-14-16,11 4-13 0,-8-6-10 0,8 6-10 15,-2 0-11-15,2 0-12 0,0 0-13 0,-12-2-12 16,12 2-10-16,0 0-10 0,0 0-7 15,0 0-5-15,0 0-6 0,0 0-4 16,0 0-3-16,0 0-5 0,33 0-3 16,-13 0-5-16,3-5-3 0,18 0-4 0,1-3-3 15,30-7-3-15,7-2-3 0,7-4-3 16,5 6-2-16,0-2-2 0,2-8-2 16,7 12-1-16,1-6-3 0,10-2-1 0,-9 10-1 15,7-3 0-15,-3-5 0 0,3 9 0 16,5-1 2-16,-2-2 0 0,92-11 1 15,-53 10 1-15,-27 3-1 0,-19-1 1 0,9-1-2 16,95-8 2-16,-56 1 1 0,-31 8 0 16,-13 0 4-16,1 2 0 0,2-2-1 15,1-7 0-15,-5 14 3 0,-1-11-2 0,-1 5 0 16,-7 3-1-16,0-5-2 0,-2 8-2 16,-6-4-2-16,-2 1-2 0,-6-1-9 0,-5-3-36 15,-10 9-41-15,-16-6-58 0,-8 1-16 16,-5 4-597-16,-12-5 124 0,-17 6 104 15</inkml:trace>
  <inkml:trace contextRef="#ctx0" brushRef="#br0" timeOffset="-46355.46">21228 13884 75 0,'2'-2'238'0,"2"-8"63"0,-2 5 14 16,2-4-10-16,-2 2-20 0,-2 2-23 15,2-1-24-15,-2 6-23 0,0 0-20 16,0-8-19-16,0 8-18 0,0 0-16 15,-20 3-15-15,5 2-12 0,-1 13-14 0,-17 6-9 16,-13 10-9-16,-7 7-9 0,-5 5-7 16,4-3-7-16,-4 9-5 0,-4-5-5 0,2 4-4 15,-4-2-3-15,2-1-2 0,4-1-2 16,-2-10-2-16,8 8-2 0,-1-7 0 16,9-11 1-16,9-1 1 0,8-5 2 15,5-7 2-15,1-3 3 0,6 4 3 0,3-9 0 16,0 4-5-16,3-8-5 0,3 5-3 15,4 0-5-15,2-7-2 0,2 5-3 0,-2-5-2 16,25 0-1-16,4 0-1 0,12-5 1 16,38 0 1-16,3-4 1 0,9-3 3 15,7 6 1-15,-1-9 0 0,2 9-2 0,0-2 0 16,2 3-5-16,-1 5-14 0,-16 5-49 16,-1 3-63-16,-13-8-141 0,3 13-483 15,-13-5 122-15,-11 3 101 0</inkml:trace>
  <inkml:trace contextRef="#ctx0" brushRef="#br0" timeOffset="-42830.33">22090 15341 174 0,'0'0'252'15,"0"0"22"-15,0 0-4 0,0 0-17 16,0 0-20-16,0 0-20 0,0 0-18 0,0 0-20 16,0 0-15-16,0 0-12 0,0 0-13 15,0 0-12-15,0 0-11 0,0 0-11 16,0 0-7-16,0 0-8 0,0 0-5 16,0 0-3-16,-17 12 0 0,17-12-1 0,0 0-4 15,0 0-4-15,0 0-4 0,0 0-3 16,-8-8-3-16,8 8-1 0,-6-9 1 0,0 8 0 15,-1-5 3-15,5 1 1 0,-8-4 2 16,6 9 0-16,-2-6-1 0,-7 1-2 16,5 1-3-16,-4 2-5 0,1-3-3 15,-1 0-4-15,4 0-5 0,-5 5-4 0,-1 0-4 16,1 0-5-16,-1 0-3 0,-1 0-3 16,1 10-1-16,-7-3-1 0,1 2-1 15,5-3 0-15,-6 14-2 0,-5 1 0 0,5 0-1 16,-2 4-3-16,3 7-1 0,5-4-1 15,-6 6-1-15,7-2-1 0,-1 1-1 0,5 1-1 16,2 4-1-16,2-2-1 0,4-4 0 16,-3-4-1-16,5-1-1 0,0 5 0 15,5-2-1-15,1 6-1 0,2 1 1 0,4-11-1 16,-3 0 0-16,3-5 0 0,-2-3 0 16,9 1 0-16,-4-8 0 0,1 0 0 15,5-6 0-15,-3 3 0 0,3-8 1 0,-4 0-1 16,3-4 1-16,1-5-1 0,0 8 1 15,-3-9-1-15,-1 0 1 0,1-1 0 16,-7 2-1-16,7-3 1 0,-5 1-1 16,-5-5 0-16,4 6 1 0,-3-6 0 15,1 11 1-15,-6-4 0 0,2 1 0 0,0-2 0 16,-6 7 0-16,9-4-1 0,-7 3-1 0,2 0-3 16,-4 4-4-16,4-8-2 0,-4 8 2 15,10 0 0-15,-10 0 1 0,0 0 2 16,0 0-3-16,11 8 2 0,-1 0-1 0,-8-3 0 15,4 0 3-15,1 5-1 0,1-2 1 16,4 5-1-16,3-5 2 0,-1 1 0 16,1-4 1-16,3 5-1 0,3-9 1 0,2 6 0 15,-3-4 0-15,1-3 1 0,0 0 0 16,3 0 1-16,1-10 1 0,-4 9-1 16,6-9 0-16,-7 0 3 0,-1-2 1 0,6-1 0 15,2-8 2-15,-5 2 0 0,-5-2-1 16,0-3 0-16,-9 3 0 0,0-6-1 15,-2 1-2-15,-6-1-1 0,0-1-1 0,0-1 2 16,-6-11 4-16,-2 8 3 16,-5-6 1-16,1 6-2 0,-5 10-2 0,3-3-3 15,-7 9-6-15,1 5-15 0,-3 9-10 0,-4-1-8 16,-14 8-8-16,-3 11-9 0,-18 11-8 16,0 14-5-16,4-7-9 0,3 16-15 0,7-2-13 15,-2 4-40-15,15 6 13 0,0-6-580 16,15-7 118-16,7-9 98 0</inkml:trace>
  <inkml:trace contextRef="#ctx0" brushRef="#br0" timeOffset="-42209.53">22910 15502 34 0,'3'-5'187'0,"1"0"60"15,-2 0 18-15,4-5-1 0,0 4-8 0,-6-3-9 16,2 2-10-16,2-4-10 0,-2 6-10 16,-2-4-11-16,2 0-15 0,-2 1-15 0,0-3-16 15,0 3-14-15,-2 0-15 0,-4-1-14 16,4 0-11-16,-8 3-12 0,2 0-9 16,1-3-9-16,-7 9-7 0,4-6-7 15,-11 1-4-15,6 5-8 0,-5-1-4 16,1 2-5-16,-2-1-4 0,1 5-4 0,-3 1-4 15,9 0-2-15,-7-3-4 0,2 9-1 0,5-3-4 16,6 0-1-16,-5-1-1 0,5 0 0 16,6 3-1-16,-4-6-1 0,6 3-1 15,0 0-2-15,0 2-1 0,2 1-1 16,4 0-2-16,2 5-1 0,5-1-2 16,-1-3-1-16,2 7 0 0,3-6-1 0,10 8 0 15,0 0 0-15,2-5 0 0,4 0 2 16,-4 5 1-16,6-3 2 0,-6-3 2 0,4-3-2 15,-2 3 0-15,2 1 1 0,-10-5 1 16,-3 9 3-16,-1-9 6 0,-5 0 8 0,1 0 7 16,-3 9 4-16,-8-7 2 0,-4 0 1 15,0 3-2-15,-4 5-3 0,-8 0-1 16,-9 6-4-16,-2 3-3 0,-3-8-3 16,-3 1-8-16,-4-3-14 0,4 1-41 0,0-1-34 15,2-15-39-15,6 2-68 0,-2-1-3 16,5-3-520-16,-1-3 117 0,5 0 97 15</inkml:trace>
  <inkml:trace contextRef="#ctx0" brushRef="#br0" timeOffset="-41678.38">23595 15235 140 0,'0'-10'235'0,"0"-7"29"16,0 4 3-16,0 1-11 0,2-3-17 15,-2 1-19-15,4 2-16 0,-4 0-6 0,0 3-5 16,0-2-7-16,-4 7-12 0,4 4-12 16,-9-1-11-16,9 1-7 0,-14 10-5 15,2 5-5-15,-3 6-4 0,1 11-7 0,-5 5-7 16,2-1-7-16,-1 6-5 0,-5 16-8 16,5-1-7-16,7-10-5 0,-1-10-6 15,4 5-6-15,8 0-8 0,-5-8-9 16,5-1-11-16,5 0-16 0,-5-5-20 0,6 7-39 15,-2-3-43-15,12 1-41 0,-1-4-126 16,-5-4-434-16,3-13 113 0,-1 4 94 0</inkml:trace>
  <inkml:trace contextRef="#ctx0" brushRef="#br0" timeOffset="-41165.38">24056 15245 202 0,'-5'-10'293'0,"3"0"26"0,-4 1-1 16,0 1-14-16,0-5-22 0,0 10-23 15,1-6-22-15,-1 0-19 0,0 3-17 0,-2 1-17 16,2 1-15-16,-3-1-16 0,3 2-15 16,6 3-14-16,-12-4-14 0,12 4-11 15,-15 4-10-15,9-1-8 0,4 6-9 16,-10 2-6-16,3 10-6 0,-3 0-7 16,4-2-4-16,-5 7-6 0,5-4-4 0,0-1-5 15,1 4-3-15,-1 2-5 0,2-2-4 16,2 1-4-16,4-7-3 0,4 10-1 0,2-9-2 15,2 2 0-15,3-5 1 0,5 4 1 16,5-1 1-16,8 6 4 0,-8-12 2 16,-1 3 4-16,1-5 6 0,-2 0 7 15,-3 0 4-15,1-4 2 0,-3 5 1 0,5-5 5 16,-11 1 5-16,-2-4 6 0,0 5-1 0,-6 1-3 16,-6 0-5-16,-2 10-2 0,-17 17-5 15,-12 9-7-15,-11 6-8 0,-5 2-9 16,7-13-10-16,-1 2-11 0,9-12-35 15,5-8-31-15,6-2-31 0,5-2-31 0,1 1-32 16,2-11-65-16,5 2 22 0,6-6-509 16,-1-2 118-16,5-2 99 0</inkml:trace>
  <inkml:trace contextRef="#ctx0" brushRef="#br0" timeOffset="-40793.53">24136 14863 157 0,'0'-5'288'0,"0"-6"32"16,-2 6-1-16,4-1-13 0,2 1-19 0,-4 5-20 15,0 0-17-15,15 0-16 0,-7 5-11 16,4 1-10-16,5 5-8 0,2 4-12 0,7 6-13 16,-3 6-13-16,0-3-12 0,-2 10-11 15,3-2-7-15,-7 8-13 0,2-1-11 16,-9 6-11-16,0-1-11 0,1 7-14 15,-7-5-18-15,-2 7-22 0,-2-9-28 0,0 6-61 16,0-6-70-16,0-9-24 0,-2-2-578 16,2-8 121-16,0-5 101 0</inkml:trace>
  <inkml:trace contextRef="#ctx0" brushRef="#br0" timeOffset="-40444.52">24804 15234 269 0,'0'0'363'0,"0"0"24"15,0 0-10-15,0 0-23 0,0 0-26 16,0 0-26-16,-13 14-25 0,13-14-21 0,0 3-15 16,0-3-9-16,0 0-10 0,0 0-13 15,-2 10-13-15,2-10-9 0,0 0-15 0,0 0-14 16,0 0-13-16,0 0-9 0,0 0-14 16,-6 0-15-16,6 0-13 0,0 0-13 15,0 0-19-15,0 0-22 0,0 0-30 0,0 0-67 16,0 0-69-16,0 0-73 0,0 0-26 15,0 0-562-15,0 0 131 0,0 0 109 16</inkml:trace>
  <inkml:trace contextRef="#ctx0" brushRef="#br0" timeOffset="-39754.29">25211 14616 251 0,'-2'-10'351'0,"-2"5"27"0,2-4-8 15,0 7-25-15,2 2-29 0,-4-5-27 16,4 5-27-16,0 0-24 0,-7 14-17 0,5 3-14 15,-4 9-16-15,0 1-15 0,0 15-14 16,2 1-14-16,-7 9-12 0,1 26-10 16,4-14-8-16,-3 14-8 0,5-19-7 15,2-2-7-15,-4-12-6 0,2 2-7 0,0-5-6 16,4-4-6-16,-4-11-4 0,2-2-4 16,2-2-3-16,0-5-2 0,0-4 1 0,0-1-1 15,-7-3-2-15,7 1 0 0,0-6-10 16,0-5-12-16,0 0-17 0,0 0-16 15,0 0-20-15,0-26 0 0,0 13-3 0,7-6 4 16,-7-6 3-16,2 1-1 0,4 0 6 16,-4 4-1-16,2-1 5 0,2 4 2 15,-6 2 1-15,0 4-4 0,2 0 6 0,2 2-7 16,-4 0 4-16,2 1-1 0,1-5 3 16,7 10-1-16,-10-6 2 0,4 0 1 0,6 7 0 15,-3-7 0-15,3 5 1 0,8-1-3 16,-1-7 1-16,4 6-7 0,3 0-11 15,5-3-11-15,0-2-11 0,4-1-4 16,3-3-3-16,-5-1-1 0,-2 1 0 16,8-2 3-16,-8-4-1 0,-2 0-1 0,-3-3-4 15,-3-5-1-15,0-4 5 0,-3 6 6 16,-3-11 7-16,-1 6 15 0,-1 1 17 16,-9-1 10-16,0 3 10 0,-2 1 8 0,2 7 6 15,-2-3 5-15,-2 3 10 0,4 8 0 16,-4-6-1-16,0 12-4 0,-4 1-4 0,4 1 0 15,0 5-2-15,0 0 7 0,0 0 5 16,-12 37 6-16,10-11 7 0,-7 18 3 16,-5 29 1-16,4 4-2 0,-1 4-5 0,-1 0-4 15,6 3-21-15,4 11-55 0,4-11-115 16,4-4-49-16,12 2-684 0,7-23 146 16,2-18 120-16</inkml:trace>
  <inkml:trace contextRef="#ctx0" brushRef="#br0" timeOffset="-36280.99">22080 28618 171 0,'0'0'250'0,"0"0"33"0,0 0 9 15,0 0-3-15,0 0-10 0,0 0-14 0,16-11-16 16,-6 11-17-16,-8-8-15 0,5 5-15 15,5 1-11-15,-8 2-12 0,9-8-6 0,-1 8-12 16,9-10-10-16,1 7-12 0,26-5-12 16,-5-2-9-16,46-4-9 0,8 2-10 15,9 2-8-15,98-21-9 0,11 9-7 16,-6-9-8-16,-2 1-6 0,0 6-6 0,-5-1-5 16,-3-5 4-16,-1-2 5 0,5 4 5 15,-1 2 2-15,-6-5 0 0,3 0-1 16,-46 10-2-16,-29-1-4 0,-17 8-5 0,1 6-5 15,-17-5-6-15,-13 2-10 0,-16 5-19 16,-18 3-24-16,-9 3-34 0,-8 0-43 16,-13 0-69-16,-5 3-28 0,-9 3-628 0,0-6 136 15,-11 11 112-15</inkml:trace>
  <inkml:trace contextRef="#ctx0" brushRef="#br0" timeOffset="-35578.23">22687 28294 183 0,'0'-12'268'0,"-6"3"28"0,6 2 1 16,0 1-11-16,-2-3-12 0,2 3-15 15,0 1-12-15,-4-6-13 0,4 11-15 0,-2-9-15 16,-2 8-18-16,2-9-17 0,2 10-16 16,-9-3-16-16,-1-3-15 0,0 6-13 0,-3 0-12 15,-10 6-9-15,-12-1-10 0,-4 13-7 16,-19 6-8-16,-8 5-6 0,0 8-6 16,-4 4-5-16,-1-1-5 0,1 5 2 15,-4-2-1-15,1-2-3 0,1 3-4 0,6 1-3 16,2-3-3-16,2-1-3 0,12-7-3 15,9-5-4-15,8-5-2 0,10-10 0 0,4 5-1 16,3-7 7-16,10-2 10 0,-7 0 8 16,11-2 7-16,2-5 5 0,6 7 7 15,3-9 7-15,11 3 2 0,3 3 0 16,20-6-3-16,11 7-6 0,31-3 5 16,10 3-7-16,4-4-5 0,-2 3-5 0,5 6-6 15,-1 4-7-15,-8-5-17 0,-4 8-44 16,-2 1-88-16,-11-7-119 0,-1 17-619 0,-11 2 142 15,-11-13 119-15</inkml:trace>
  <inkml:trace contextRef="#ctx0" brushRef="#br0" timeOffset="-20755.51">27394 31961 68 0,'0'0'192'16,"-6"2"48"-16,6-2 9 0,0 0-7 15,-7 3-10-15,7-3-12 0,0 0-13 16,0 0-10-16,0 0-11 0,0 0-9 0,-6 8-10 16,6-8-10-16,0 0-8 0,0 0-9 15,0 0-8-15,0 0-7 0,0 0-9 0,-2-20-10 16,2 20-8-16,2-5-9 16,0-4-6-16,2 1-7 0,-2 4-5 0,3-7-4 15,1 2-3-15,-4-3-3 0,4 3-4 16,-4-3-2-16,8 1-3 0,-1-10-4 15,1 4-3-15,0-3-3 0,1 2-2 16,-1-3-2-16,5-6-2 0,-5-6-2 0,8 1-2 16,-3 1-1-16,4-1-4 0,1-4-4 15,-9 5-2-15,7-2-2 0,-3 1-2 16,-3 2-2-16,-4 3-1 0,1 7-2 0,3-2-1 16,-6 1-2-16,-2 0 0 0,7-3-1 15,-9 7-1-15,4 1 0 0,-4 0 0 16,8 0-1-16,-10 7-2 0,2-3 0 0,0 3 0 15,3-2 0-15,-3 2-1 0,-2 1-1 16,4 3-2-16,-2-4-1 0,-2 2-5 16,4 2-1-16,-4-3 0 0,0 8 1 0,2-6 0 15,-2-1 0-15,0 7 2 0,2-10-1 16,2 9 1-16,-4 1-2 0,2-8 0 16,-2 8 4-16,0 0-2 0,4-1 0 0,-4 1 0 15,0 0 0-15,7-5 2 0,-7 5-1 16,0 0 1-16,0 0 1 0,0 0-2 15,0 0 2-15,0 0 1 0,0 0-1 16,0 0 1-16,0 0 0 0,14 5 0 16,-14-5 3-16,0 0-1 0,0 0-1 0,4 0 4 15,-4 0-1-15,0 0-1 0,0 0 0 16,0 0 0-16,0 0 1 0,0 0-1 0,0 0 0 16,0 0 2-16,13 0 0 0,-13 0 1 15,0 0 3-15,0 0 2 0,0 0 1 16,0 0 0-16,0 0 2 0,0 0 0 0,0 0 1 15,0 0-1-15,4-11 0 0,-4 11-2 16,0 0 0-16,0 0-2 0,0 0 0 16,0-1 0-16,0 1-1 0,0 0-1 0,0 0-1 15,0 0 0-15,0-9 0 0,0 9-1 16,0 0-1-16,0 0 1 0,0 0-1 16,0 0 1-16,0 0-2 0,0-10-1 0,0 10 0 15,0 0 0-15,0 0 0 0,4-2 0 16,-4 2-1-16,0 0 0 0,4-10 0 15,-4 10 0-15,0 0 1 0,0 0 0 16,0 0-1-16,6-2 0 0,-6 2-1 0,0 0-1 16,0 0-5-16,0 0-19 0,2-7-34 15,-2 7-54-15,0 0-107 0,0 0-525 16,0 0 124-16,-8 19 103 0</inkml:trace>
  <inkml:trace contextRef="#ctx0" brushRef="#br0" timeOffset="-19888.39">27545 31576 15 0,'0'0'170'0,"0"0"64"0,0 0 26 0,-17-9 5 16,11 7-5-16,6 2-10 0,-12 0-12 16,12 0-15-16,-9-10-15 0,-3 10-15 15,12 0-15-15,-10 0-12 0,-3 6-9 0,1-6-8 16,1 4-7-16,-7 5-6 0,1-3-8 15,-3 8-6-15,5-1-6 0,-16 9-3 0,2 9-5 16,2-6-6-16,-12 25-7 0,0 5-2 16,2-2-9-16,1 5-8 0,3 2-7 15,0 6-7-15,11-12-5 0,3-1-5 16,9-8-2-16,1-4-1 0,5-8 1 16,4-11 1-16,4-2 2 0,5 1 1 0,1-9-3 15,11-3-2-15,-1-6-2 0,11-6-4 16,19-3-4-16,14-18 2 0,4 1-7 0,4-15-4 15,-3-1-4-15,-3-5-3 0,-4-9-2 16,-6 11-1-16,-7-10-4 0,-3 2 0 16,-11 1-1-16,-12 7-2 0,-9 10-1 15,-6 1-2-15,-8 0-2 0,-2 5-2 16,-4-1 1-16,-8-8-1 0,-7 3 2 0,-14-17 0 16,-9 4 2-16,1-2 2 0,-11 7 2 15,-2-5 1-15,-6 11 0 0,0-7 0 0,-8 0-5 16,0 8 1-16,-2 2 0 0,-11 8 0 15,-2 10-2-15,0 3-1 0,-8 10-3 16,2 10-10-16,0 3-26 0,7 17-22 0,-1 2-19 16,13 13-21-16,-1 8-29 0,15 0-40 15,5 4 25-15,15 15-671 0,5-6 134 16,11 8 113-16</inkml:trace>
  <inkml:trace contextRef="#ctx0" brushRef="#br0" timeOffset="-19102.17">28386 31555 124 0,'2'-35'242'0,"2"-4"43"0,0 8 12 0,7 4-4 16,-11 5-12-16,2-7-14 0,-2 4-19 15,0 7-17-15,0 4-20 0,0-3-18 16,0 5-17-16,0 8-15 0,-2-5-14 16,2 9-11-16,-7 0-9 0,7 0-7 15,0 0-7-15,-6 21-4 0,0 0-5 16,4 3-5-16,2 3-6 0,-10 20-7 0,10-5-6 16,0 11-6-16,-2-6-7 0,2 6-5 15,-3 0-4-15,3-7-4 0,0 2-3 0,-4-3-2 16,8-7-1-16,-4-7-3 0,0-4 1 15,0-2 5-15,3-3 7 0,-3-4 3 0,-3 2 1 16,-1-7-1-16,2-8-5 0,2 3-5 16,-6 0-2-16,-2-7-4 0,2-1-5 15,6 0-5-15,-21-1-6 0,9-7-5 0,-3-3-2 16,3 0-5-16,-3 0-5 0,5-9-2 16,-1 6-3-16,3 2-5 0,2-4 1 15,0 4-2-15,2 3-2 0,0-3-5 0,4 8 0 16,4-5 2-16,-2 7 0 0,4-7 5 15,2 7-5-15,0-5-6 0,7 4-1 16,4 3-1-16,7-9 0 0,-3 8 0 16,0-10-1-16,8 10 0 0,4-14 3 15,0 2 3-15,-4 0 0 0,0 0-1 0,-2-7 1 16,-2 0-1-16,-2-5 2 0,-5 5-1 16,-1-9 0-16,-4 5 2 0,-1-9 1 0,0 2 3 15,-5 0-10-15,5-1 7 0,3 1 0 16,-7 5-5-16,3 4 4 0,-1 2-3 15,-4 3-4-15,5 3 2 0,-3 2 1 0,0-1 2 16,-1 6 0-16,-1 6 9 0,-8 1-4 16,12 8 1-16,-6-3 1 0,-4 9-1 0,5 12 1 15,-7-4 2-15,-4 10 2 0,1 14-1 16,-5 3-10-16,-4 27-31 0,4-2-38 16,-5 2-55-16,7-21-94 0,6 9-565 15,4-22 132-15,2 4 110 0</inkml:trace>
  <inkml:trace contextRef="#ctx0" brushRef="#br0" timeOffset="-18569.59">27121 33091 93 0,'-12'0'259'0,"-1"-2"62"0,1-5 15 16,1 6-7-16,3 1-14 0,-2-5-21 15,2-1-23-15,5 5-22 0,-7-4-18 0,10 5-15 16,-2-8-12-16,2 8-12 0,12-6-8 16,-1 4-9-16,14-3-8 0,12-8-6 15,6 7-8-15,40-15-12 0,12 4-9 0,95-30-8 16,4 5-9-16,15-11-12 0,72-20-8 16,-86 26-8-16,-3-11-14 0,-6 1-15 15,-8 4-14-15,-50 18-21 0,-35 12-35 0,-19 2-73 16,-16 12-44-16,-17 9-25 15,-12-1 23-15,-10 11-642 0,-15 6 129 0,-8 5 107 16</inkml:trace>
  <inkml:trace contextRef="#ctx0" brushRef="#br0" timeOffset="-17945.55">27751 33778 194 0,'0'0'287'16,"0"0"35"-16,0 0 8 0,0 0-6 0,-12-10-16 15,6 5-21-15,6 5-22 0,-9-5-24 16,9 5-24-16,-14 0-20 0,2 10-21 0,1-5-17 15,-1 11-16-15,-3 1-14 0,-5 8-13 16,5 8-12-16,-3-1-9 0,3 2-10 16,3 2-6-16,4 2-5 0,1-5-5 15,7-5-2-15,4 1-5 0,-1 0-5 0,11 11-4 16,0-6-4-16,11-2-4 0,-4-1-4 16,8-4-3-16,-2 3-4 0,2-7-4 0,4-6-2 15,-2 8-3-15,2-14-5 16,2 2-3-16,-4-5-3 0,0-8-3 0,-6-6 0 15,12-9-2-15,-2-1-2 0,0-12-4 16,0-17-3-16,-10-14-1 0,0-10-7 16,-25 11 4-16,-8-23-3 0,-13 6 8 0,-6 1 5 15,-14 1 7-15,-9 4 6 0,-6 6 7 16,-63-44 2-16,23 47 2 0,8 20-1 16,7 8-1-16,-4 15-1 0,-8 13 0 0,0 4-4 15,2 16-15-15,2 4-32 0,9 18-36 16,-3 7-30-16,13 8-39 0,8 10-49 0,14 4-587 15,13 12 127-15,8-4 107 0</inkml:trace>
  <inkml:trace contextRef="#ctx0" brushRef="#br0" timeOffset="-15572.07">28630 33683 105 0,'2'-13'223'0,"0"1"48"16,-2 3 15-16,4-2 0 0,-2-1-8 0,2-2-11 15,-4 2-13-15,2 2-13 0,0-4-11 16,3 6-13-16,-5 3-13 0,6-6-16 15,-6 1-16-15,0 5-15 0,0 0-14 0,0 5-10 16,0-7-9-16,0 7-9 0,0 0-8 16,0 0-8-16,0 0-5 0,0 0-9 15,-6 32-7-15,6-10-7 0,-5 4-7 0,1 18-6 16,-6-2-5-16,6 3-4 0,-2-3-4 16,-1 2-4-16,3 2-4 0,2-5-4 15,0-5-2-15,-2-4-2 0,4-10-4 0,0 4-1 16,0-5-2-16,-2-6-1 0,2 2-1 15,-4-5-2-15,4 1 1 0,0-6-3 16,0 6-1-16,0-10-4 0,0-3-3 16,0 0-2-16,0 0-3 0,0 0-2 0,6-16-1 15,-2 5-2-15,0-15-4 0,2-1 0 16,5-11 0-16,-3-3 0 0,2 4-1 16,1-9 2-16,-3 5 2 0,-2 2 1 0,2-2-2 15,1 1-1-15,1 0 6 0,-10 6-2 16,4 2 1-16,2 10-1 0,1-5 2 15,-3 2-1-15,0 3 0 0,6 2 0 0,-4-5-2 16,5 4-2-16,1 5 3 0,1 0 0 16,-3-1-4-16,2 6 3 0,1 2-3 15,1 2 3-15,-6 2 2 0,1 1 1 0,-1 8 3 16,2 1 0-16,-1-2 2 0,-3 6 1 16,0 1-2-16,0-5 2 0,-2 7 0 15,7 6-1-15,-3-4 0 0,-6 4-1 0,8-7 0 16,-8 7-3-16,5-10-1 0,-5 3 1 15,8-2 0-15,-10 3 1 0,4-6 0 16,2 3 3-16,3 2 0 0,-3-6 1 0,0 3 1 16,2 1-1-16,-2-9 2 0,5 5 0 15,-3 0-1-15,-2-5 0 0,-6 0-3 16,17-10 1-16,-9 4-1 0,9-5-1 16,-3-5 2-16,-4 1-2 0,5-1-1 0,3-16-3 15,-1 2 1-15,0 3 0 0,-1-3-2 16,-1-2 1-16,3 10-1 0,-10 2 1 0,5-1 0 15,-5 4-1-15,0 2-2 0,-1 3-1 16,-1-1-6-16,0 5 4 0,0 3 5 16,-2 1-2-16,-4 4 2 0,11 0-4 15,-7 9 3-15,2-1 2 0,4 6 1 0,-1 7 1 16,-1 10 2-16,4 2 1 0,-3 9 0 16,3 3 0-16,-4-2 1 0,7 30 0 15,-3-8-1-15,-4 9-19 0,5-9-38 0,-7-10-29 16,8 22-48-16,-12-15-61 0,11-8-597 15,-7-7 132-15,2-8 108 0</inkml:trace>
  <inkml:trace contextRef="#ctx0" brushRef="#br0" timeOffset="-11919.56">30281 32616 139 0,'-10'0'246'0,"0"0"38"0,-1-7 12 15,1 6-2-15,10 1-10 0,-17 0-12 16,9-5-11-16,2 1-11 0,-6 4-11 15,5-4-11-15,7 4-15 0,-12 0-14 0,8-6-14 16,4 6-13-16,-13 0-11 0,13 0-12 16,-8-2-8-16,8 2-6 0,0 0-3 15,6-13-4-15,3 8-8 0,11-8-8 0,11-1-8 16,29-18-12-16,6-6-7 0,9 6-7 16,1-4-8-16,7 1-7 0,-2-3-5 15,-5 11-6-15,1-4-9 0,-3 4-13 0,-10 3-20 16,-10 9-35-16,-15-3-40 0,-8 17-24 15,-6-7-23-15,-9 16-32 0,-7 0-31 16,-3 3 17-16,-10 2-602 0,-2 9 126 0,-11 14 106 16</inkml:trace>
  <inkml:trace contextRef="#ctx0" brushRef="#br0" timeOffset="-9592.36">30285 33285 19 0,'0'0'201'15,"0"0"72"-15,0 0 25 0,-14-8 7 16,14 8-5-16,0-2-11 0,0-9-14 0,0 11-14 15,4-10-12-15,0 6-9 0,2-4-9 16,5-5-12-16,3 2-12 0,7-4-8 16,10-3-9-16,0-2-10 0,29-10-11 0,0 2-12 15,10-3-13-15,5 3-14 0,-1-5-11 16,4 4-15-16,-1 5-22 0,-5 1-29 0,3 2-33 16,-5 0-44-16,2 1-68 0,3 9-57 15,-13 0-13-15,-11 11-587 0,-1-6 126 16,2 1 103-16</inkml:trace>
  <inkml:trace contextRef="#ctx0" brushRef="#br0" timeOffset="-9022.46">32489 32595 153 0,'-29'0'276'0,"29"0"41"0,-12-6 9 16,7 4-7-16,-1-2-8 0,-4-5-13 0,6 4-14 15,-2 3-16-15,6 2-13 0,-13-11-18 16,7 10-18-16,4-3-19 0,-2-1-20 15,0 1-19-15,4 4-17 0,0-12-13 16,4 7-11-16,2 0-9 0,8-12-10 0,11 12-9 16,2-16-8-16,8 1-8 0,4 3-8 15,21-8-9-15,-10 3-6 0,-7 10-6 0,-3-8-5 16,-5 11-6-16,-6-3-6 0,-6 9-8 16,-3-6-8-16,1 6-8 0,-3-2-6 15,-7 1-5-15,-1 4 2 0,0-7-1 0,-10 7-1 16,0 0 0-16,0 0 4 0,-16 16-5 15,-3-4 2-15,-16 3 1 0,4 2-4 16,-14 4-1-16,-13 11-10 0,2-6-22 0,13-6-25 16,3 0-45-16,13-7-69 0,7-4-26 15,9 1-524-15,5-10 121 0,6 0 101 16</inkml:trace>
  <inkml:trace contextRef="#ctx0" brushRef="#br0" timeOffset="-8225.54">33723 31286 165 0,'-6'2'287'0,"6"-2"40"0,0 0 2 0,-7 6-11 0,7-6-18 16,0 0-21-16,0 0-23 0,0-17-22 16,0 17-20-16,7-15-19 0,-1 6-18 15,0 1-16-15,0-8-14 0,5-4-13 16,1-1-9-16,0-11-10 0,3 1-9 15,-5-2-10-15,5-3-8 0,-3-5-8 0,-4 0-9 16,3 7-5-16,-7-13-6 0,2 7-6 16,4-3-6-16,-10 5-3 0,0 3-2 0,0 4 1 15,0 4 1-15,-10 1-1 0,10 4-2 16,0 2-2-16,0 4-6 0,-2-1-7 16,-2 4-4-16,2 6-5 0,2 3-1 0,0 4-3 15,0 0 0-15,0 0-1 0,-13 15-3 16,13 2 1-16,0-4-3 0,11 14-2 15,-11 0 0-15,8 15 2 0,-6 1-2 0,12 3 0 16,11 16-1-16,-8-9 0 0,4-11 0 16,-3 0 0-16,13 11-1 0,0-7 0 15,-10-3-5-15,-3-12-25 0,7 5-17 0,-4 1-19 16,-5-4-19-16,3 3-18 0,-5-3-23 16,-1 8-45-16,-13-10-3 0,2 5-533 15,-4 6 118-15,-13 6 97 0</inkml:trace>
  <inkml:trace contextRef="#ctx0" brushRef="#br0" timeOffset="-7902.74">33626 32047 9 0,'-9'1'214'0,"-3"3"80"0,6 2 27 15,-2-6 3-15,8 0-11 0,-13 2-15 0,11 6-17 16,2-8-19-16,-6 1-17 0,6-1-16 16,0 0-15-16,0 0-14 0,21-11-13 15,-1 5-11-15,15 1-11 0,9-14-10 16,30-3-10-16,5-3-9 0,6-3-11 15,3 3-9-15,5-7-12 0,2 2-10 0,3 2-12 16,-3 2-22-16,-2 4-35 0,-6-1-63 16,-3 5-75-16,-3 7-90 0,-3 1-534 15,-13 9 122-15,-16 1 103 0</inkml:trace>
  <inkml:trace contextRef="#ctx0" brushRef="#br0" timeOffset="-7018.21">34178 32855 94 0,'-13'-13'263'16,"3"5"61"-16,0-4 13 0,1 3-10 16,1-1-19-16,2 9-19 0,-2-8-20 0,1 5-23 15,-1-1-24-15,2 5-22 0,6 0-19 16,-15 5-18-16,9 4-15 0,-6 2-17 0,4 4-14 15,-1 5-11-15,-1 4-9 0,6 16-7 16,-13-7-6-16,13 9-7 0,-8-1-7 0,3 4-4 16,-1-2-5-16,6-1-1 0,-2-8-3 15,-5 0-1-15,9-6-3 0,0-3-4 16,-2-5-4-16,-2 2-4 0,6-1-1 16,-4-11-3-16,0 3 0 0,2-4-1 15,-2 0-4-15,1 3-3 0,-1-8-2 16,0 2-3-16,-2-5 0 0,6-1-3 0,0 0-2 15,0 0-2-15,-15-16-3 0,9 9-3 16,6-7-1-16,-4-2 0 0,4-4-1 0,0-2 0 16,4-3-2-16,-2-7-2 0,2-9-1 15,1-3-1-15,-1-7 0 0,4 6 1 0,0-7-2 16,9-15 0-16,-3-6-1 0,-3 18-1 16,1 1 0-16,0 14 0 0,-1 5 0 15,-1-5-1-15,-2 16 0 0,5-2-1 0,-11 6-2 16,0 4-1-16,4 5 4 0,-2 6 2 15,0-4 0-15,3 9 1 0,-7 0 0 16,10 9 0-16,-8-5 1 0,4 8 1 0,0 4 0 16,1 9 1-16,-3-4 1 0,0-2-1 15,2 4 0-15,-2-1-1 0,0-1-1 0,3 1 0 16,-5-2 0-16,2-5 2 0,-2 3-1 16,0-5-2-16,2-2-3 0,2-2-5 15,-6 3 3-15,2-4-1 0,4-1 3 16,-3-1 1-16,1 1 0 0,2-3 0 15,-4-4 1-15,-2 0-1 0,0 0 2 0,21-11-2 16,-9-9-10-16,-2 2 2 0,9-10-5 16,2-10 1-16,-1 1 2 0,1 5-2 0,0-10 1 15,1 10 0-15,-3-2 4 0,-2 6-1 16,-9 7 4-16,6 6-4 0,-3-6-3 16,-3 9 1-16,-2 2 4 0,4 4 2 0,-5 2 3 15,-5 4 2-15,0 0 1 0,16 11 0 16,-12 1 0-16,4 9 2 0,-5 3-1 0,7 2 1 15,-2 10 1-15,-6 6 1 0,9-5 1 16,-5 4 0-16,-4-1-6 0,10 2-24 16,-10-1-29-16,4-5-30 0,7-1-33 0,-11-6-45 15,10 2 1-15,-3-15-577 0,-1 2 122 16,4-3 103-16</inkml:trace>
  <inkml:trace contextRef="#ctx0" brushRef="#br0" timeOffset="-6541.49">34909 32426 207 0,'-4'-12'296'0,"2"-1"27"0,-2 5 4 16,2-4-5-16,0 0-7 0,2 0-12 16,0-3-16-16,0 1-16 0,0 2-19 0,0 0-22 15,0 2-20-15,0-9-19 0,2 6-18 16,6-8-15-16,0 0-13 0,3 1-12 16,3 0-11-16,3 7-13 0,-5-6-10 15,3 5-11-15,3 6-9 0,-7-2-8 0,7 4-9 16,-5 6-6-16,-3-5-7 0,-2 10-4 15,3-5-4-15,-5 6-3 0,-2 4-5 0,0 0-1 16,-2 8-3-16,-2-5-4 16,-2 16-1-16,-2-5-2 0,-6 19-1 0,-1-11-3 15,-3 4-1-15,10-5-1 0,-9 0-2 16,5-10-2-16,-2 0-1 0,5-1 0 16,1-8-2-16,2 1 2 0,2-4 2 0,0 3 4 15,0 1 0-15,0-6 0 0,6 2 1 16,-1-2 0-16,13 7 0 0,-1-2-1 15,1-6-1-15,3 2-3 0,2 2-11 0,10 2-56 16,2 5-71-16,0-3-93 0,23 17-628 16,-10-10 141-16,-9 1 117 0</inkml:trace>
  <inkml:trace contextRef="#ctx0" brushRef="#br0" timeOffset="764.32">38024 34992 173 0,'0'-26'289'0,"-4"2"36"0,4 2 6 15,0-3-8-15,0 5-13 0,-2 0-14 0,-6-1-16 16,8 4-17-16,-4-2-19 0,-3 6-19 15,1 1-21-15,-2 4-17 0,2 2-17 16,0 0-11-16,-9 2-9 0,11 4-8 16,-17 10-11-16,1-4-8 0,-11 10-7 0,2 5-11 15,-2 8-6-15,4-2-9 0,-15 28-7 16,1 5-9-16,8-7-5 0,8 11-6 0,5-18-6 16,7 6-4-16,7-18-5 0,4 7-3 15,4-15-5-15,4 12-3 0,7-3-4 16,1-2 0-16,9-4-3 0,4-7 1 15,6-7-1-15,4-4-3 0,6-6 1 0,3-5-4 16,-1-9-5-16,7-2-4 0,18-11-4 16,-4-7-3-16,-6-8-1 0,-4 4-2 15,-6-3 1-15,-13-1-2 0,-10 5 0 16,-4 1-3-16,-7-2-5 0,-6-8-1 0,-5-4 1 16,-5 5 5-16,-11-9-3 0,-9-16 0 15,-11 2 3-15,-2-3 2 0,-11 0 3 0,-6-1 3 16,-5 1 2-16,-5 1 1 0,-48-46 1 15,19 37 0-15,19 12 2 0,12 15 1 16,-4 4 0-16,0 2 1 0,4 8-2 16,3 0-4-16,7 8-7 0,7 11-16 0,3 4-24 15,3 6-18-15,-6 13-13 0,2 2-17 16,-11 26-22-16,3 8-37 0,9 8-45 16,11 10 34-16,1 19-667 0,15 4 137 15,-1 3 114-15</inkml:trace>
  <inkml:trace contextRef="#ctx0" brushRef="#br0" timeOffset="1834.52">39298 34037 179 0,'-17'-23'285'16,"5"2"35"-16,3 0 6 0,-3 6-8 0,4-1-13 15,-5-1-19-15,5 2-20 0,-2 2-20 16,6 5-22-16,-3-1-22 0,1 1-21 16,2 1-19-16,2-1-16 0,-4 4-13 15,4-5-12-15,-5 4-8 0,5-2-6 0,2 7-6 16,-4-9-5-16,2 7-2 0,2 2-2 16,-4-9-4-16,4 4-6 0,0 5-6 15,0 0-6-15,-2-7-5 0,2 7-6 0,0-9-6 16,0 9-6-16,0 0-4 0,0-6-5 15,0 6-3-15,0-6-4 0,0 6-1 16,0 0-4-16,0-6-2 0,0 6-1 16,0 0 1-16,0 0 2 0,0 0 3 0,-4-4 1 15,4 4 0-15,0 0-2 0,0 0 0 16,0 0-2-16,0 0-4 0,0-12 0 0,0 12-4 16,0 0-3-16,0 0 0 0,0 0-1 15,0 0-2-15,0 0 0 0,0 0 3 16,4-5 2-16,-4 5 7 0,0 0 4 0,0 0-1 15,0 0 1-15,0 0-1 0,0-5-2 16,0 5-3-16,0 0 0 0,0 0-4 16,0 0-1-16,0-8-4 0,0 8-2 0,0 0-2 15,0 0-3-15,0 0-4 0,0 0-1 16,0 0-1-16,0 0-2 0,-8 20-3 16,8-5 2-16,0 11 3 0,-6 22-1 15,1 5 0-15,-3 35 3 0,2 6 1 0,0 5 1 16,4 4-4-16,0-1-1 15,2-2 2-15,0-1 2 0,0-10-3 0,0-4 1 16,2-22 3-16,0-5-1 0,-4-11-4 0,8-8-4 16,-4-10-3-16,4 2-2 0,-4-15 9 15,2 2-13-15,-2-5-4 0,-2-5-10 16,5-8 3-16,-5 0-10 0,0 0-23 0,2-18-15 16,-9-8-8-16,-1-19 0 0,-6-25 4 15,-5-5 9-15,-4-7 11 0,7-3 19 16,-11 4 24-16,2 1 11 0,4 1 7 0,-8 4 6 15,9 3 5-15,-3 8 5 0,2 11 4 16,5 12 2-16,-1 5 3 0,7 2 2 16,-2 10 1-16,3 2-1 0,3 2-5 0,0 4-5 15,0 5-2-15,6 1-3 0,6-2 2 16,0 3-3-16,9-8-1 0,14 2 2 16,6-6-1-16,31-3 0 0,4-9-1 15,7 8 0-15,7-3-2 0,3 1-3 0,8-1 1 16,-8 3-4-16,2 5-19 0,-13 0-22 15,-5 11-19-15,-16-2-28 0,-13 5-17 16,-7 6-21-16,-8 6-38 0,-11 5 23 0,-1-2-672 16,-15 7 135-16,0 1 112 0</inkml:trace>
  <inkml:trace contextRef="#ctx0" brushRef="#br0" timeOffset="2056.19">39318 34331 231 0,'-20'18'323'0,"5"-6"22"0,3-3-6 16,3 3-11-16,1-3-14 0,-2-3-18 16,8-1-19-16,0 1-14 0,2 0-10 15,0-6-8-15,0 9-9 0,4-6-11 0,6-1-18 16,0 3-11-16,9 1-12 0,4-5-18 16,10-1-14-16,16 0-21 0,7 0-24 15,29-1-32-15,4-10-36 0,-2 6-39 0,4-4-79 16,-5-3-54-16,-1 7-23 0,-21 1-605 15,-14 2 126-15,-11 2 107 0</inkml:trace>
  <inkml:trace contextRef="#ctx0" brushRef="#br0" timeOffset="2459.52">37574 36317 116 0,'-11'10'287'0,"-7"-10"61"0,5 2 10 0,9 2-11 15,-6-4-21-15,2 5-27 0,6-5-21 16,2 0-18-16,-5 5-14 0,5-5-14 0,9 6-11 16,3-6-12-16,15 0-11 0,16-6-11 15,42-8-9-15,10-4-8 0,89-19-16 0,-2-14-13 16,12-2-15-16,-4-5-14 0,81-21-10 15,-95 28-12-15,-44 8-14 0,-14 22-33 16,-27 4-64-16,0 3-136 0,-6 4-16 16,-23 10-620-16,-15 3 133 0,-14 5 110 0</inkml:trace>
  <inkml:trace contextRef="#ctx0" brushRef="#br0" timeOffset="3157.6">38382 37193 198 0,'-8'5'323'0,"-3"-5"26"0,11 0-4 16,-16 0-16-16,7 4-23 0,-3-1-22 0,4 2-23 16,-11 4-24-16,5 2-16 0,-5 5-18 15,3 1-13-15,-7 3-13 0,-2 5-12 16,4 1-7-16,5 5-9 0,-3 1-11 0,5 3-2 16,-1-1-11-16,7-2-7 0,2-4-14 15,4-1-5-15,2 1-5 0,0-3-5 0,0-1-4 16,8 0-5-16,2 1-1 0,7-8-10 15,8-1-2-15,6 4-6 0,4-10-4 16,2-3-6-16,2-4-4 0,-4-3-3 16,5-3-6-16,1-4-8 0,0-3-4 0,1-6-3 15,-1 5-4-15,-6-14-2 0,4 4 3 16,-10 1-3-16,-4-7 1 0,-4 1-4 0,-2-7 5 16,-5 2 2-16,-8-10-8 0,0 0 1 15,-10-1-1-15,-2-5-1 0,-10-21-3 16,-11-5-1-16,-9 7-2 0,-11-1-3 15,-9 6-6-15,-4-4-4 0,-64-30 4 0,27 29-9 16,14 17 5-16,7 13 9 0,-3 3 0 16,-3 10 0-16,-1 4 1 0,-2-1-2 15,0 15 1-15,-3 9 2 0,-5 12-4 0,0 8 2 16,-75 36-10-16,52-2-7 0,34-3-26 16,16 6-14-16,-40 49-29 0,40-25-36 15,27-7-46-15,20-15 25 0,11-6-715 0,8-4 143 16,16 15 118-16</inkml:trace>
  <inkml:trace contextRef="#ctx0" brushRef="#br0" timeOffset="5568.59">39529 36995 1 0,'-14'-7'238'0,"-3"-5"90"15,7 3 23-15,-5-3-7 0,7 3-18 16,-4 3-18-16,9-5-22 0,-5 4-22 0,8 4-21 15,-12-6-20-15,6 9-21 0,6 0-18 16,0 0-17-16,-13 9-12 0,9 1-12 16,-2 12-12-16,0 3-10 0,-3 15-10 15,-1-4-6-15,0 9-10 0,-1 2-8 0,1-4-4 16,4 4-11-16,0-3-2 0,-1 2-5 16,1-15-4-16,4-3-1 0,2-4-2 15,0-3-4-15,-2-4-5 0,2-2-1 16,0 2-1-16,0-9-1 0,0 0-5 0,0 1-4 15,-4-5-1-15,4-4-10 0,0 0-3 16,0 0-5-16,0 0-10 0,0 0-7 16,-8-25-9-16,4 8-9 0,-1-7-8 0,1-3-2 15,-2-15 1-15,4 0 5 0,0-4-1 16,2 1 6-16,-4-4-1 0,4 0 3 16,0 1 5-16,4 2 3 0,-2 4 8 0,0 0 1 15,4-1 2-15,-2 7 6 0,-1 9 2 16,-1-4 1-16,2 9 0 0,-2-3-3 0,8 5 1 15,-6 3 1-15,2 1 0 0,3 6 0 16,3-2 6-16,-4 5 0 0,3 7-2 16,-1 0 0-16,2 4-1 0,7 11 2 0,-2-5-1 15,5 11-4-15,3 2 4 0,-2 6-2 16,2 4 0-16,0 0-1 0,-1 0-3 0,7 16-1 16,0-11 2-16,-12-3-4 0,2-4 2 15,-1-3 0-15,-1-2-3 0,-3 0-3 16,-1-11 2-16,-5 6 0 0,-2-9-1 15,5-1-2-15,-7 2 0 0,2-8 1 0,-1 2-1 16,-5-2-7-16,-2-5-3 0,0 0 8 16,8-14 1-16,-8 2-1 0,10-9-1 15,-8-1-9-15,4-5 5 0,-3-18-1 16,9 4 2-16,-4-3-1 0,0-3-2 0,3 5 0 16,-1 2 2-16,3-2 2 0,-5 2 2 15,2 4-8-15,0 5 5 0,-5 10 3 16,3-3-4-16,-6 3 2 0,8 8-2 0,-8-2 2 15,5 3 3-15,-5 3-1 0,8 5-2 16,-2-4-1-16,5 5 3 0,-5 3 0 0,2 3 0 16,11 5 1-16,-5 1 0 0,1 7 4 15,6 12 0-15,2-2 5 0,-5 14 3 16,9 12 2-16,-2-5-2 0,-10-4-1 0,3-3 2 16,-5 3 4-16,-1 1-5 0,1-9 2 15,1 7-3-15,-1 0 0 0,-5-1-2 16,4-4-6-16,-7 1-10 0,7-2-27 15,-8-8-42-15,9 6-41 0,-1-7-62 0,-8-6-11 16,9-6-650-16,-1-8 140 0,3-2 117 16</inkml:trace>
  <inkml:trace contextRef="#ctx0" brushRef="#br0" timeOffset="6155.27">41003 35982 28 0,'-11'0'233'0,"11"0"82"16,-20 0 24-16,20 0 4 0,-15 0-5 0,15 0-9 15,-16 0-14-15,16 0-14 0,-8 0-17 16,8 0-17-16,-7-6-14 0,7 6-17 0,0 0-13 15,0 0-16-15,0 0-11 0,0 0-16 16,15-12-12-16,3 10-17 0,5-10-10 16,10-3-14-16,4 2-15 0,5-1-11 0,24-7-13 15,-21-1-16-15,5 12-21 16,-9-6-34-16,5 4-59 0,-15 7-47 0,10 5-23 16,-8-7-21-16,-8 14-24 0,0-5-47 0,-2 8 29 15,-5-5-576-15,-10 3 125 0,5 10 105 16</inkml:trace>
  <inkml:trace contextRef="#ctx0" brushRef="#br0" timeOffset="6398.68">41282 36285 108 0,'-15'15'268'0,"3"-4"57"0,-3 5 14 16,7-10 3-16,0 3-1 0,0-2-4 0,-3 2-14 15,9-5-17-15,-4 4-19 0,4-4-17 16,2-4-9-16,-4 8-18 0,4-6-15 16,0-2-11-16,8 7-10 0,5-7-15 15,-1 0-17-15,11 0-18 0,6-7-16 0,12 5-14 16,9-6-21-16,38-2-25 0,1 4-30 16,2-10-42-16,2 3-90 0,-2-5-94 0,0 7-53 15,6-4-599-15,-4-6 138 0,-4 0 115 16</inkml:trace>
  <inkml:trace contextRef="#ctx0" brushRef="#br0" timeOffset="11640.5">43801 34591 133 0,'0'-6'232'16,"0"6"38"-16,-4-9 10 0,4 9-3 0,-2-10-7 15,2 10-11-15,-2-7-15 0,2-1-16 16,0 8-14-16,-6-8-12 0,2 8-11 15,2-5-9-15,2 5-11 0,-6-8-11 16,-1 3-9-16,7 5-9 0,-2-6-10 0,2 6-10 16,-6-5-7-16,0 3-8 0,6 2-9 15,-8 0-8-15,8 0-8 0,-19 0-5 0,11 0-4 16,8 0-4-16,-17 2-2 0,5 3-1 16,-1-5-2-16,1 11 0 0,-2 2-1 15,3-5 0-15,-1 0-2 0,-1 9-2 16,5-6-2-16,0 3-4 0,2 7-4 0,0-3-4 15,-3 3-2-15,9-2-2 0,-4-3 0 16,4 0-1-16,6 4 1 0,1 1 1 0,1-1 0 16,4-3-3-16,1-1-1 15,3 0 0-15,13 5-1 0,-2-9-3 0,-2-3-2 16,6 2-1-16,2 1-3 0,-4-12-1 16,4 2-2-16,-4 4-2 0,4-12-1 15,6 4-3-15,-4-5-1 0,7 2-1 0,-7-6 0 16,0-6-2-16,-4 1 0 0,-2-9-2 15,0 0 0-15,-9-7-2 0,3-5 1 16,10-14-3-16,-16-2 0 0,1-12-3 0,-3 8 0 16,-11-1 0-16,-4 12-1 0,0-11 0 15,-4 4 0-15,-11-19 1 0,1-2 0 0,-7 5-1 16,-6 5 1-16,-2-5 0 0,-8 9 1 16,-4-5 0-16,-7 12-1 0,-5-8 0 15,7 14 2-15,-6 4 0 0,-3 0 2 16,-3 2 3-16,-4 14 0 0,12 7-1 0,3 11 0 15,1 2-2-15,-3 7-1 0,-34 11-1 16,2 14-2-16,1 2-1 0,-7 14 0 0,-50 48-1 16,42-12-3-16,29-5-17 0,12-3-17 15,11 4-14-15,4 9-23 0,10 7-28 16,10-5-33-16,17 5-29 0,8-4-32 16,17-6-46-16,12-5 40 0,71 52-660 15,-20-54 143-15,-13-25 120 0</inkml:trace>
  <inkml:trace contextRef="#ctx0" brushRef="#br0" timeOffset="12203.59">44866 34386 31 0,'-2'-25'242'0,"0"4"80"0,-2 1 29 16,4 4 5-16,0-1-8 0,-2 6-15 0,-2 0-20 16,8 1-22-16,-8 6-26 0,1-1-21 15,3 5-21-15,0 0-20 0,0 0-17 16,-12 14-15-16,10 2-13 0,-2 7-7 15,0 3-14-15,-2 14-10 0,-5 1-12 0,3-1-9 16,2 0-9-16,-3-7-8 0,3-1-7 16,6-7-7-16,-6-5-6 0,4 1-7 0,0-4-3 15,-2-2 2-15,4-3 0 0,-6-7-3 16,4 3-2-16,2-8-6 0,-7 0-6 16,7 0-5-16,-12-13-3 0,2-8-5 15,-5-11-3-15,-1-10-5 0,-5-22-4 0,-2-5-2 16,9-7-2-16,-1 3 0 0,1 3 3 15,1 12 6-15,1 12 7 0,4 5-1 0,-1 4 0 16,7 9-3-16,-8 1-4 0,10 3-3 16,0 7-2-16,0-2-1 0,10-2-2 15,-6 2-3-15,3 1-1 0,11 2-1 16,5-7 0-16,6 2 5 0,4 0-5 0,4 1-2 16,25-7 0-16,6-1-1 0,1 3-2 15,-5 0 1-15,2 4-1 0,-10 6-1 16,-9 3-6-16,-7 2-31 0,-3 5-26 0,-8 0-23 15,-9-1-28-15,1 6-29 0,-2 0-46 16,-9 6 52-16,0-6-764 0,-8 10 149 16,0 0 125-16</inkml:trace>
  <inkml:trace contextRef="#ctx0" brushRef="#br0" timeOffset="12542.65">44715 34446 39 0,'-10'8'244'0,"1"-3"80"0,3-3 27 16,4 3 8-16,-4 0-10 0,2-4-11 16,4-1-19-16,-2 8-14 0,2-8-16 0,0 0-19 15,14 0-20-15,-1 0-19 0,-1 0-19 16,13-8-17-16,6 7-16 0,8-4-18 0,3-7-16 16,3 12-19-16,0-8-24 0,3 1-32 15,2-4-42-15,-1 6-65 0,1 0-97 16,26-5-8-16,-16 4-621 0,-16 6 128 15,-9-5 105-15</inkml:trace>
  <inkml:trace contextRef="#ctx0" brushRef="#br0" timeOffset="13425.14">43849 35771 21 0,'-6'2'180'0,"6"-2"73"16,0 0 20-16,0 0-5 0,-13 0-12 0,13 0-11 16,0 0-14-16,-12 8-14 0,6-8-15 15,6 0-15-15,0 0-13 0,0 0-11 16,-15-8-13-16,15 8-10 0,-4 8-7 0,4-8-3 15,0 0-1-15,0 0-2 0,-16 0 2 16,16 0 2-16,0 0 1 0,0 0 0 0,-11 0 1 16,11 0 1-16,0 0-8 0,0 0-6 15,0 0-5-15,0 0-6 0,-12 0-9 16,12 0-9-16,0 0-13 0,0 0-10 0,0 0-2 16,0 0-1-16,0 0-2 0,0 0-1 15,47-10-3-15,-20 7-1 0,13-3 0 16,40-7 0-16,-7 0 0 0,18-8 1 0,6-2 0 15,0 2-1-15,105-29-1 0,-26 3-3 16,-39 15-2-16,-30 3-2 0,-10 5-3 16,0 2-2-16,-4 1 1 0,-2-6-2 0,-4 9-2 15,-6 0-4-15,-11 1-2 16,-10 12-4-16,-13-8-3 0,-9 5-3 0,-5-2-7 16,-8 7-8-16,-5 3-13 0,-1-11-29 0,-3 11-17 15,-3 0-24-15,1 0-37 0,-1 0-45 16,-13 0-54-16,14 0 56 0,-8 0-790 15,-4 4 157-15,-2-4 130 0</inkml:trace>
  <inkml:trace contextRef="#ctx0" brushRef="#br0" timeOffset="14406.67">44035 36897 217 0,'-8'-9'323'0,"8"9"36"0,-6 0 5 16,6 0-6-16,0 0-16 0,-9-5-25 16,9 5-23-16,0 0-20 0,-12 14-21 15,10-7-21-15,0 3-14 0,-2 5-11 16,4 7-10-16,-2-1-15 0,2 6-14 0,0-1-18 16,0 1-10-16,0-1-11 0,2-1-7 15,2 2-4-15,0-1-9 0,6-4-6 16,-1-2-3-16,5 1-9 0,5-6-7 0,3 6-12 15,5-4-6-15,-2-6-9 0,6 9-8 16,0-15-5-16,-4 4-11 0,0-9-10 0,-5 0-1 16,7-5-5-16,11-4-5 0,-5-8-4 15,-2 2-3-15,-4-5-1 0,-6-12 0 16,-3 0-1-16,-5-10 1 0,-7 1-1 16,-8-6-2-16,0-2 0 0,-4 3-1 0,-15-28 1 15,-14 3 4-15,-4 3 3 0,-6 3 6 16,-11 11 5-16,2-6 4 0,-8 5 4 0,-2 8 3 15,0 6-2-15,4-2-1 0,-4 21-4 16,7 3-2-16,5 14-2 0,6 5-3 16,-9 4-3-16,-13 12-6 0,-1 10-8 0,8 13-15 15,-1 11-1-15,12 9-18 0,-2 9-21 16,9 7-24-16,10 8-17 0,10 2-19 16,7 1-13-16,10 1-23 0,4-21-16 0,12 9-39 15,9-7 43-15,-7-10-657 0,19-3 137 16,-4-13 114-16</inkml:trace>
  <inkml:trace contextRef="#ctx0" brushRef="#br0" timeOffset="15110.25">44928 36506 135 0,'-2'-25'259'0,"2"6"43"0,0-1 15 16,-4 1-3-16,4 11-9 0,-2-11-11 15,2 7-13-15,-2 5-11 0,2 0-13 16,0-5-11-16,0 7-16 0,0 5-16 0,0 0-16 15,0 0-11-15,0 0-4 0,4 17-8 16,2 8-8-16,-6 3-13 0,0 17-9 16,8 8-7-16,-8-1-7 0,4 37-8 0,-2-22-6 15,3 26-9-15,-3-11-7 0,6-14-10 16,-4-15-9-16,2-8-5 0,-4 3-8 0,7-5-4 16,-9-11-6-16,6-2-7 0,-2-2-3 15,-2-8-2-15,0 0-3 0,-2-3-2 16,6-7-4-16,-2 1-5 0,-4-6-4 0,0-5-4 15,0 0-9-15,0 0-4 0,0-22-2 16,-4 1-6-16,8-7-1 0,-4-5 0 16,2-10 0-16,7 0 0 0,-3 2 0 15,4-5-2-15,1 8 1 0,-3 3 3 0,-2 2-1 16,4 4 1-16,-5 5-1 0,1 4-1 16,6-1 2-16,-6 2-1 0,5 3-1 0,1-7-2 15,3 6 0-15,-1 2-2 0,13-11-4 16,0 5-2-16,0 1-8 0,-3 3-10 15,3-4-3-15,2-5-4 0,-2 0-8 0,0 4 8 16,-4-2 3-16,-3 2 4 0,1-5 6 16,-2 6 3-16,-9 0-1 0,-4 5 18 15,0 1 2-15,-6 0 6 0,0 3 4 0,0 2 2 16,0 1 0-16,-6 4 2 0,6 5-2 16,-6 0 0-16,6 0-1 0,-19 5 1 0,9 4-2 15,2 9 1-15,-5 16 4 0,3-1 3 16,-2 9 0-16,3 1-1 0,3 7 1 15,0-3-1-15,4 6-3 0,2 4-2 0,2-4-3 16,6 22-20-16,3-13-50 0,11 7-56 16,1-7-67-16,16-9 43 0,-1-7-826 15,-3-14 161-15,-6-11 133 0</inkml:trace>
  <inkml:trace contextRef="#ctx0" brushRef="#br0" timeOffset="15788.85">46619 35608 53 0,'4'-8'232'0,"-4"3"62"0,2-3 16 0,-2-2-8 16,6 7-12-16,-4-5-12 0,4 5-13 15,-6 3-12-15,7-8-12 0,-7 8-13 0,0 0-13 16,6 0-13-16,-6 0-11 0,0 0-13 16,0 0-9-16,6 8-8 0,-6-8-12 15,0 5-10-15,-4 1-14 0,4-6-12 0,-8 13-12 16,-1-13-10-16,3 8-9 0,0-8-5 16,-2 2-6-16,2 1-4 0,6-3-4 15,-15-3-4-15,15 3-6 0,-12-2-5 16,10-6-2-16,-3-2-6 0,3-1-3 0,2 0-3 15,2-2-5-15,3 1 4 0,-3-3-2 16,4 3-3-16,-2 2 1 0,0-1 2 0,2 6 1 16,1-4-1-16,-1 8 1 0,0-5 1 15,-4 2 1-15,-2 4 0 0,12 0-1 16,-12 0 1-16,0 0 2 0,0 0-1 0,9 10 0 16,-9-10-2-16,0 1-6 0,0-1-18 15,6 9-76-15,-6-9-121 0,0 5-50 16,0-5-660-16,0 0 150 0,0 0 124 0</inkml:trace>
  <inkml:trace contextRef="#ctx0" brushRef="#br0" timeOffset="17958.18">48547 34498 170 0,'0'0'261'0,"-10"-6"30"15,10 6 8-15,-12-11-5 0,9 10-11 16,-3 1-14-16,2-8-17 0,-6 2-15 16,4 6-14-16,-7-5-14 0,13 5-12 15,-10-7-13-15,0 7-12 0,1 0-14 0,9 0-11 16,-16 0-12-16,5 5-10 0,3 2-9 16,0-2-9-16,-2 4-5 0,1-3-4 15,1 6-1-15,0 4-4 0,-3 0-1 0,9 0-3 16,-4 3 3-16,6-8-2 0,0 0-5 15,0 3-2-15,8 4-1 0,-1-3-5 16,5 4-5-16,2-6-2 0,7 1 0 0,2-1-7 16,-2-8-6-16,12 3-5 0,10-7-3 15,-4-1-7-15,5-1-3 0,-1-9-3 16,-2 1-5-16,1-3-3 0,-3 2-2 0,-8-6-1 16,2-4-1-16,-10 3 1 0,-2-8-2 15,-3 3-2-15,-8-5-5 0,-5 3-5 16,-5-4-3-16,-5-12-3 0,-9 0-1 0,-9-22-2 15,-10-4 7-15,-8 7-5 0,0-4-3 16,-5-3-6-16,-10 8-3 0,-4-2 11 16,-2 5-4-16,-8-3-7 0,0 5 3 0,-65-35 0 15,32 32-3-15,18 15 4 16,9 15-2-16,-7 5 0 0,-8 10-2 0,-6 0 9 16,-2 11-6-16,-5 12 6 0,14 9-15 0,-1-1 3 15,4 16-26-15,-2 6-12 0,-39 47-6 16,43-18-12-16,23-5-6 0,21-3-9 15,5 2-8-15,10 8-15 0,11 4-19 16,3 8-19-16,12-8-39 0,12 7 31 0,9 2-646 16,8-4 134-16,8-3 110 0</inkml:trace>
  <inkml:trace contextRef="#ctx0" brushRef="#br0" timeOffset="18716.25">49556 34570 30 0,'-6'-27'199'0,"2"-14"66"0,4-2 22 0,-9-2 5 15,9-4-6-15,-2 1-10 0,-2-9-9 16,2 9-8-16,-2-6-4 0,4 6-6 0,-8 3-5 16,8 0-10-16,0 10-12 0,-2 7-15 15,-2 3-19-15,4 10-16 0,0-2-16 0,-3 5-14 16,3 8-13-16,0 4-14 0,0 0-11 15,0 0-9-15,3 40-7 0,1-11-9 16,-2 22-5-16,-2 2-4 0,8 25-6 16,-2 1-5-16,0 0-3 0,3-15-2 15,-3-3-3-15,-2-13-3 0,-2-2 0 0,4-15-4 16,-4 2-1-16,2-13 6 0,-4 3 8 16,3-2 8-16,-3-8-1 0,0-1-1 0,-3-3-7 15,-1-8-5-15,-4 4-7 0,8-5-3 16,0 0-5-16,-21-6-2 0,9-7-6 15,2-4-8-15,1 2-4 0,-3-6-4 16,4 4-4-16,-3 2 0 0,5-6-1 0,-2 9-4 16,2-1-1-16,6 2-4 0,-2 4-1 15,2 1 0-15,0-2 3 0,2 3-6 0,8-2-2 16,-2 2-9-16,7 4-3 0,3-13-2 16,5 9-4-16,0-2-3 0,12-7 7 15,-2 0-3-15,2 2 4 0,-2-9-4 16,-2 1 7-16,2-1 7 0,-4-6-7 0,-2 1 6 15,-4-1 6-15,2-5-1 0,-9 1 3 16,-1-2 4-16,-1-4 1 0,1 1 4 16,-3 2 3-16,-4 2 1 0,-1 9 1 15,-1 2-1-15,-4 0 2 0,4 6-1 0,-2-1-3 16,-2 7-1-16,2 1 0 0,-2 1-2 16,-2 7-1-16,0 0-2 0,0 0 2 15,13 24-1-15,-5-3 0 0,-6 0 2 0,8 21-1 16,1-2 1-16,1 5 0 0,9 21 0 15,0 3-3-15,1-2-27 0,5 3-37 16,0-3-40-16,0 3-43 0,2-10-50 0,2-7 35 16,2 8-711-16,-10-21 145 0,-9-4 121 15</inkml:trace>
  <inkml:trace contextRef="#ctx0" brushRef="#br0" timeOffset="19157.49">48909 36028 20 0,'-23'-11'259'0,"-2"2"86"15,7 4 25-15,-3-3-3 0,1-1-16 16,1 5-21-16,2-7-22 0,-1 4-16 16,10-2-14-16,-5 4-11 0,5 5-19 15,2-9-21-15,-3 7-22 0,3-2-18 0,6 4-17 16,-2-5-13-16,2 5-6 0,10-8-10 15,11 4-10-15,14-5-6 0,9-3-5 0,36-8-3 16,11-13-2-16,91-18-6 0,-2-1-5 16,6-2-8-16,2-5-8 0,-6 5-8 15,-4 1-8-15,-9 0-8 0,-43 21-14 16,-26 2-25-16,-10 7-33 0,-3 2-61 0,-8 7-41 16,-17-1-46-16,-15 9-45 0,-16 0-45 15,-10 6 46-15,-6 6-631 0,-15 3 139 16,-3 3 116-16</inkml:trace>
  <inkml:trace contextRef="#ctx0" brushRef="#br0" timeOffset="19971.14">49655 36481 36 0,'-6'8'156'0,"0"-8"32"0,6 0 1 15,0 0-9-15,0 0-3 0,0 0 8 0,0 0 14 16,-15-10 10-16,15 10 1 0,-2-6-7 15,2 6-9-15,0-5-6 0,0 5-5 16,0 0-4-16,-6-6-2 0,6 6-2 16,0 0-2-16,-6-5-4 0,6 5-3 0,0 0-5 15,0 0-9-15,0-8-8 0,0 8-12 16,0 0-7-16,0 0-10 0,-6-1-11 0,6 1-9 16,0 0-10-16,-2-6-7 0,2 6-6 15,0 0-10-15,0 0-8 0,0 0-5 16,0 0-4-16,0 0-2 0,0 0-1 15,0 0-2-15,0 0 3 0,0 0 4 0,0 0 3 16,0 0 1-16,-5-6 5 0,5 6 3 16,0 0-1-16,0 0 0 0,0 0-1 15,0 0-9-15,-8-8-5 0,8 8-2 0,0 0-4 16,-8-1-3-16,8 1-4 0,-15-4-6 16,3 4-4-16,0 0-3 0,-3 0 0 15,-10 5-2-15,-14 15-3 0,-19 0-4 16,-8 11 1-16,-4 13 2 0,-58 49-4 15,37-20-1-15,16-4 1 0,19-4 0 0,-1 1-2 16,9-3-2-16,5 9 1 0,10-6-1 16,6 0-5-16,8-2 6 0,9-8-1 0,8-13-2 15,4-2 5-15,4 3 7 0,6-8 5 16,5 2 2-16,10-3 3 0,14 13 1 16,9-11 2-16,6-5-2 0,-7-11-2 0,-1-8-8 15,-5-5-10-15,7-8-4 0,1-5-10 16,22-7 0-16,1-9-5 0,-8-6 5 15,9-4-5-15,-11-6 2 0,4-9-6 0,-12-3-6 16,-7-8-5-16,-13-1 4 0,-5-15-2 16,-7 2-4-16,-15-4-4 0,-9 10 5 0,-13-7 14 15,-10-2 0-15,-10 11 8 0,-6-3 2 16,-13 12 7-16,-5 2 6 0,-5 5 1 16,-11 6 0-16,-9 9-1 0,-9 3-4 15,-4 5 1-15,-5 3-1 0,-3 4-1 16,4 6-15-16,0 6-20 0,10-3-23 0,4 7-28 15,21 2-25-15,4 7-33 0,19 3-39 16,-3-3 54-16,13 6-174 0,0 6-507 16,6 2 135-16,7-2 112 0</inkml:trace>
  <inkml:trace contextRef="#ctx0" brushRef="#br0" timeOffset="20762.2">50174 36758 19 0,'4'-12'255'16,"-2"-2"86"-16,-2 2 22 0,4 1 0 0,-4-2-12 16,2 1-21-16,-2 3-18 0,0 4-21 15,0-2-18-15,0 6-25 0,0 1-23 16,0 0-22-16,0 0-22 0,0 0-13 15,-8 34-13-15,2-5-8 0,4 19-6 16,-4 10-5-16,-1 20-11 0,-1 1-7 0,4-10-10 16,-2-13-4-16,0-3-9 0,6 0-6 15,-2-7-9-15,2-3-6 0,-2-12-9 16,2 0-8-16,0-4-6 16,0-5-2-16,0-1 4 0,0-4 5 0,0-8-3 15,2 2 0-15,-2-7-5 0,0-4-2 16,0 0-2-16,0 0-6 0,2-36-4 0,-2 4-6 15,-2-21-6-15,4-42-3 0,2 0-3 0,4-3-1 16,0-2 1-16,3 4-2 0,-1 2 0 16,-4 6-4-16,9 11 2 0,-5 12 7 0,-6 15 4 15,2 16 8-15,-6 2 2 0,7 6 2 16,-5 7-4-16,2-2-5 0,-2 9-3 0,2 7-4 16,-2 1 0-16,-2 4-2 0,0 0-1 15,14 15 0-15,-7 5-4 0,1 6 0 0,4 12-2 16,3 3 0-16,-3 2-3 0,1-5 0 15,-3 9 1-15,2-7-3 0,-3-1 0 16,3-3-1-16,-4 5 0 0,5-15-2 16,-3-3-3-16,-4-2-1 0,9-8 0 0,-5-2 0 15,0-2 2-15,1-9 0 0,3 0-2 16,3-12-2-16,10-9 2 0,-1-11-2 16,18-15 1-16,3-12-4 0,-3 3 2 0,-3 3 3 15,3-1-7-15,-5 2 7 0,-10 19 1 16,-6 4 1-16,-9 11 1 0,3 4 3 0,-7 2 2 15,-2 12 1-15,2 0 1 0,-7 11-1 16,5-1-1-16,-2 8 2 0,0 7 1 16,2 16-1-16,-3 2-1 0,1 10 0 15,-2 32-5-15,6 3-6 0,-1-3-36 0,3 1-52 16,-2-11-62-16,11 3 26 0,6-4-210 0,2-7-654 16,-2-27 165-16,2-7 137 15</inkml:trace>
  <inkml:trace contextRef="#ctx0" brushRef="#br0" timeOffset="30694.52">42210 32793 149 0,'-21'-27'280'0,"-1"6"48"0,-3-5 11 15,10 11-11-15,1-2-20 0,1 4-29 16,5 5-26-16,0 3-24 0,2-3-23 16,-1 8-21-16,7 0-19 0,-8 9-17 0,6 0-11 15,2 2-7-15,0 0-8 0,2 15-7 16,4 15-6-16,3 8-4 0,3 29-6 0,5 18-2 15,18 92-5-15,-8 15-6 0,2 13-14 16,12 103-11-16,0-14-4 0,-18-86-8 0,12 108-6 16,11-13-6-16,-20-93-1 0,-1 8-2 15,23 81-3-15,-19-111-1 0,12 0-3 16,0-3-2-16,1-14-2 0,7 6-2 16,-14-57-1-16,-6-23 0 0,2-22-1 0,0-2-3 15,-2 8-6-15,4-11-8 0,-4-4-29 16,0-8-28-16,-2-9-22 0,-8-19-24 0,-9-9-25 15,11-12-31-15,-9-12 2 0,-6-8-557 16,7-12 119-16,-13-4 98 0</inkml:trace>
  <inkml:trace contextRef="#ctx0" brushRef="#br0" timeOffset="31627.44">42741 33459 65 0,'-14'-41'261'16,"1"2"66"-16,-1-2 13 0,-3-28-10 16,3-3-21-16,-3-3-25 0,9 1-26 0,-2 1-23 15,-3 7-18-15,5 19-11 0,2 2-7 16,0 5-5-16,-1 3-6 0,1 11-9 16,4 5-14-16,-2-1-16 0,2 2-15 15,2 9-16-15,2 0-11 0,-2-2-11 0,6 5-11 16,2-1-8-16,9-1-6 0,4 4-7 15,16-8-7-15,6 8-4 0,34-6-5 0,5-9-4 16,9 5-3-16,7-10-4 0,81-26-3 16,-7-3-4-16,-46 11-3 0,-19 6-1 0,-14 2-5 15,0 4-1-15,-2 2-3 0,0 4-3 16,2-1-1-16,-14 10-2 0,-3-1-2 16,-18 10-2-16,-8 4 1 0,-9 4-2 15,-6 4 1-15,-6 1-1 0,-2 7-1 0,2 0 1 16,8 8 0-16,-14 1-1 0,-2-8 1 15,-1 0-1-15,-5 6-1 0,1-8 0 16,-1 4 0-16,-5-7-1 0,5 11 0 0,-3-8-1 16,-4 4 2-16,3 2 4 0,-1 4 1 15,0 3 2-15,3 10 1 0,-1 6 0 16,-1 2 1-16,9 23 0 0,-1 9-1 16,-5 3 1-16,5-2-1 0,-3 12-3 0,3 8 0 15,2-2 0-15,-3 3-3 0,28 81-2 16,-15-49 1-16,2-25 0 0,-4-9 0 0,27 76-1 15,-11-40-2-15,-10-25 3 0,23 63-1 16,-15-42 0-16,-7-20-1 0,-5-14-1 0,26 82 0 16,-13-48 0-16,-9-22 1 0,21 68 2 15,-15-50 0-15,-2-16 0 0,-8-18 1 16,3 3 1-16,23 80-1 0,-15-50 0 0,-7-26 2 16,-8-8 0-16,-5-8 7 0,-1 3 3 15,8 4 3-15,-8-1 6 0,-1 3 3 0,1-4-2 16,0 2-2-16,-1-4-5 0,5 0-1 15,-4 0-2-15,2-4-1 0,4-8-3 16,-5 1-1-16,1-3 0 0,4 1-1 16,-2-5 2-16,-9-11-1 0,3-6-1 0,-3-15-4 15,-3 9 2-15,1-5-1 0,-6-3 1 16,7 0 0-16,-5-6-5 0,-8-5 2 0,5-1 2 16,-7-5 2-16,0-1-1 0,-5 1 1 15,1 0 3-15,-8-4 1 0,-3 4 0 16,-11 2 3-16,-10 1 5 0,-3-6 1 0,-27 2 1 15,-8 2 0-15,-11 4 1 0,-8-6-2 16,-8 7-3-16,-96 24-4 0,19-1 2 0,1 9-1 16,48-16-11-16,24-1-23 0,10-5-34 15,4-5-26-15,0 7-19 0,8-6-43 16,7-7-62-16,12-12 36 0,14 3-752 0,7-8 153 16,4-3 128-16</inkml:trace>
  <inkml:trace contextRef="#ctx0" brushRef="#br0" timeOffset="36479.42">51617 35600 234 0,'0'-13'352'0,"0"0"36"16,0-6 4-16,2-1-14 0,-2 0-18 0,6 3-22 16,-6 0-26-16,2 3-27 0,2 4-26 15,-4-1-23-15,2 0-23 0,5 0-17 0,-7 2-16 16,14-2-10-16,0 0-8 16,5 0-7-16,10-9-9 0,6 6-9 0,0-4-10 15,29-3-10-15,-2-4-9 0,9 4-11 16,-3 0-9-16,2-1-13 0,7-5-14 15,-5 13-22-15,-4-8-25 0,-8 12-42 0,-17-3-43 16,-5 13-20-16,-5 0-17 0,-13 0-16 16,-5 2-19-16,-7 9-26 0,-8 2-42 15,0 6 45-15,-14 7-586 0,-3 11 126 16,-22 16 104-16</inkml:trace>
  <inkml:trace contextRef="#ctx0" brushRef="#br0" timeOffset="36703.47">52065 35729 341 0,'-41'33'346'0,"4"-6"7"16,4-3-17-16,6-10-22 0,2 3-20 15,6-5-12-15,1-3-10 0,3 3-16 16,7-2-16-16,-4-9-17 0,8 8-9 0,-3-5-2 16,7 3-2-16,0-7-7 0,7 5-9 15,1 0-8-15,6-5-17 0,9 0-8 16,4 0-13-16,16-5-14 0,3 0-14 0,3-6-12 16,24 1-22-16,3 0-42 0,-10 0-59 15,-14 8-118-15,6 2-33 0,29 0-63 16,-3 12-589-16,1-12 136 0,4 10 114 0</inkml:trace>
  <inkml:trace contextRef="#ctx0" brushRef="#br0" timeOffset="37384.32">52175 36050 107 0,'-31'10'251'0,"2"-10"60"16,6 1 25-16,-2 3 4 0,7-4-9 15,-3 0-15-15,5 0-14 0,1 0-10 0,5 0-22 16,-1-4-20-16,11 4-24 0,-14-1-17 15,6 1-20-15,8 0-18 0,0-10-17 16,0 10-13-16,2-9-14 0,4 3-14 0,0 4-10 16,0-3-15-16,3 5-18 0,-3-8-20 15,2 5-21-15,7 2-27 0,1 1-58 0,5-8-35 16,2 7-55-16,5-3-6 0,-1 2-571 16,15-4 121-16,-1-1 100 0</inkml:trace>
  <inkml:trace contextRef="#ctx0" brushRef="#br0" timeOffset="38575.45">54552 34908 136 0,'8'0'257'16,"5"0"46"-16,-5 0 13 0,4 0-2 0,-4 0-10 15,5 0-12-15,-5-8-13 16,11-3-13-16,-5 2-12 0,1-5-12 0,-7-4-13 15,11 1-9-15,-9-3-9 0,2-1-8 16,1-4-10-16,-5 5-10 0,-2-9-8 16,-4 6-11-16,-2-5-12 0,-2-3-10 0,-2 5-11 15,-6-12-11-15,-5 6-10 0,-3 0-10 16,-5-2-9-16,-4 8-11 0,-2 3-7 16,-4 2-6-16,-4 5-6 0,2 3-6 0,-5 5-6 15,-3 4-7-15,2 8-5 0,-7 8-4 16,-18 13-4-16,-2 1-1 0,0 17-4 15,3 5-3-15,3 9-3 0,7 7-3 0,-1 2-1 16,6 5-1-16,9 7-1 0,0-6 0 16,14 17-1-16,2-4-2 0,6 3 1 15,5 1 0-15,14-5 0 0,0 2 0 16,14 0-2-16,5-7-1 0,4-5-2 0,6-5 0 16,12 2 1-16,0-10 0 0,9 1-1 15,6-15-2-15,4 4 3 0,0-17 0 0,2-4 4 16,6-10 2-16,-10-8-1 0,-5-7 0 15,-3 2-1-15,0-15-1 0,-1-2 2 16,-1 4-1-16,22-14 2 0,-8-1-2 0,-14 0 1 16,-13 5 1-16,-6-5-3 0,-7 4-1 15,-1-4 0-15,-9-3-1 0,-3 7 0 16,-1-7-2-16,-4-4-2 0,-4 3-1 16,-4-5-1-16,-4-10 1 0,-5 1 0 0,-1-1-1 15,-3 4-1-15,-3-6 1 0,-3 11-1 16,-2-1-2-16,-4 1-6 0,2 5 7 0,-2 6 1 15,2-1-3-15,-1 0-5 0,5 10 3 16,2 0 1-16,3 0 0 0,3 0-3 16,3 2-2-16,-3 0-1 0,7 7 3 15,0-3-3-15,1 1 2 0,7 4 4 16,-2-2 2-16,2 2 5 0,0 0 7 0,0 0 6 16,25-6 4-16,-10 6 6 0,16 0 6 15,6-4 3-15,10 3 1 0,30-15-2 16,1 11-2-16,1-8-3 0,-3 5-9 15,7-2-50-15,-19 10-111 0,-8-3-106 0,-8 12-26 16,-5-3-708-16,-10 4 163 0,-10-1 137 0</inkml:trace>
  <inkml:trace contextRef="#ctx0" brushRef="#br0" timeOffset="39257.88">56363 31439 11 0,'-29'-4'200'15,"6"3"75"-15,-4-10 25 0,4 2 1 16,-4 8-8-16,1-9-13 0,5 0-11 0,4 9-14 16,-3-9-13-16,1 9-13 15,5-8-16-15,-1 9-17 0,3-11-19 0,3 10-17 16,3 1-15-16,-2-8-11 0,8 8-7 15,-6-2-7-15,6 2-7 0,0 0-8 0,0 0-8 16,41 10-6-16,7-10-6 0,7 0-7 16,45 1-5-16,13-2-1 0,125-12-2 0,82-8 0 15,-1-11 4-15,3 0 4 0,21-1-1 16,15 2-1-16,18-11-1 0,9 6-2 16,3-11-1-16,-1 10-4 0,3-9-2 15,7 8-4-15,-12 5-2 0,-1 0-4 0,-8 4-2 16,-12-3 1-16,-23 11 1 0,-109 8 0 15,1 6-2-15,-3 0 0 0,-3 7-3 16,-72 0-1-16,-35 0-1 0,-25 3 6 0,-10 6 0 16,-21-9-2-16,-17 8-2 0,-9-5-3 15,-12 7-19-15,-5 1-53 0,0-2-128 16,-9-6-3-16,-10 6-855 0,4 2 168 16,-12-7 140-16</inkml:trace>
  <inkml:trace contextRef="#ctx0" brushRef="#br0" timeOffset="41447.32">55838 35719 53 0,'0'0'277'0,"0"0"63"0,-9-4 14 15,9 4-8-15,0 0-14 0,-14 9-16 16,8-4-22-16,-1 2-25 0,1-2-16 15,0 3-17-15,2-1-18 0,-2-7-18 0,-5 4-13 16,7-2-7-16,4-2-12 0,-12 6-13 16,12-6-11-16,-8-12-12 0,3 5-12 0,3-2-12 15,-4-3-8-15,6-1-9 0,-2 1-6 16,-2 1-5-16,4-7-3 0,0 6-3 16,-2 0-2-16,2 3-3 0,-4 2-1 0,4 1-5 15,-2-3-5-15,-5 3-5 0,7 1-6 16,0-3-5-16,0 8-5 0,0 0-15 0,-6-5-36 15,6 5-88-15,0 0-84 0,0 0-15 16,0 0-669-16,0 0 145 0,15-7 121 16</inkml:trace>
  <inkml:trace contextRef="#ctx0" brushRef="#br0" timeOffset="41857.32">56900 33391 211 0,'0'-26'308'0,"0"-1"35"0,0 5 4 16,-2 1-11-16,2 8-20 0,-6 0-22 15,4 7-20-15,-9 6-17 0,11 0-16 16,-20 19-15-16,-1 21-14 0,-14 33-13 16,-29 96-12-16,2 18-12 0,-23 82-13 0,9 4-10 15,18-74-9-15,-11 86-11 0,22-78-8 16,3 9-12-16,13-12-7 0,7-52-4 0,15-25-2 15,3-21-10-15,4-8-6 0,4-3-6 16,11-8-9-16,1-7-16 0,3-6-32 16,3-2-58-16,1-25-75 0,0-7-66 15,8-12 7-15,-3-2-653 0,1-5 138 0,6-10 114 16</inkml:trace>
  <inkml:trace contextRef="#ctx0" brushRef="#br0" timeOffset="42259.24">56948 35366 135 0,'0'0'284'16,"-13"0"58"-16,13 0 23 0,0 0 7 0,-4 3-5 16,4-3-13-16,0 0-17 0,0 0-23 15,-10 4-26-15,10-4-23 0,0 0-18 0,0 0-15 16,0 0-9-16,0 0-10 0,0 0-11 15,35-12-15-15,0-7-13 0,0 4-13 16,31-8-14-16,-6 3-12 0,6-8-13 16,-2 5-11-16,-2 0-11 0,-12 14-11 0,-13-4-12 15,5-3-17-15,-14 4-29 0,-1 6-45 16,-2-1-98-16,-4-1-74 0,-5 3-6 16,5-2-713-16,-7 6 150 0,1-3 126 15</inkml:trace>
  <inkml:trace contextRef="#ctx0" brushRef="#br0" timeOffset="42778.18">58562 34082 6 0,'0'0'241'16,"-8"-4"73"-16,8 4 23 0,-7-9 2 0,1 5-10 15,4-4-15-15,-2 2-17 0,2-8-20 16,2-3-17-16,2-5-16 0,2-4-18 16,-2-14-18-16,4-4-19 0,9-1-16 0,6-26-15 15,-3-3-15-15,-1-3-12 0,1-1-12 16,-3 6-14-16,-1 2-10 0,-1 7-8 16,-9 7-9-16,0 11-4 0,2 0 1 0,-4 7 6 15,2 6 0-15,-4-1 0 0,2 13-7 16,-2 1-8-16,-2 7-7 0,-2 10-9 0,4 2-5 15,0 0-3-15,0 0-5 0,-21 28-4 16,11 9 2-16,0 6-6 0,2 10-4 16,-1 25-3-16,5 6-3 0,4-4-2 15,0 13 0-15,10-8-2 0,-1 4-1 0,-1-5-1 16,11 3-6-16,-3-2-37 0,-1-10-49 16,5 2-42-16,1-4-49 0,-7 0 44 15,5-2-183-15,-11-16-499 0,-2-15 135 0,-3 0 111 16</inkml:trace>
  <inkml:trace contextRef="#ctx0" brushRef="#br0" timeOffset="43079.15">58430 34716 221 0,'-29'11'312'0,"6"-11"28"0,-2 1 10 0,4 3-1 15,5 2-10-15,-5-4-18 0,9 3-22 16,1-5-23-16,-1 4-16 0,6 0-16 16,-2 2-13-16,1-6-8 0,1 1-7 0,6-1-5 15,0 0-7-15,21 5-9 0,6-10-12 16,16 4-14-16,34-25-12 0,7-1-13 0,94-30-13 16,-6-7-11-16,1-9-12 0,-1 0-10 15,-9 4-11-15,-43 11-12 0,-25 18-25 16,-18 14-50-16,-5 4-110 0,-16 7-46 15,-9 6-43-15,-12 6 28 0,-6 6-709 0,-8 6 146 16,-9 6 123-16</inkml:trace>
  <inkml:trace contextRef="#ctx0" brushRef="#br0" timeOffset="43556.52">58750 35933 131 0,'-12'-15'274'0,"1"-1"47"0,-1 1 10 0,4-7-5 16,1 1-11-16,1-1-11 0,0-7-10 15,4 4-14-15,-2-3-15 0,2 3-18 0,2-7-14 16,-2 10-13-16,2 1-13 0,-5-6-10 16,5 9-10-16,-2 2-10 0,2 5-17 0,0-2-12 15,0 4-16-15,-6-2-12 0,6 6-12 16,0-4-11-16,0 3-9 0,0 6-8 0,0-12-11 15,0 7-6-15,0 5-7 0,0-5-2 16,6 1-2-16,-6-8 2 0,0 7 4 16,0 5 7-16,2-11 4 0,-2 1 2 15,5 5-1-15,-3-6 0 0,0 0-2 16,8-9-3-16,-4-2-6 0,-2 1-4 0,3 0-5 16,-1 1-2-16,0-1-6 0,-4 6-9 15,2-6-15-15,-2 9-31 0,-2 3-81 0,0 3-47 16,0 1-71-16,0 5 47 0,0 0-803 15,-10 0 161-15,10 0 134 0</inkml:trace>
  <inkml:trace contextRef="#ctx0" brushRef="#br0" timeOffset="44717.1">58442 35729 22 0,'12'-20'223'0,"-5"-6"67"15,-5 5 18-15,10-1-2 0,-2-10-20 16,3-10-22-16,-5 6-21 0,4 7-19 0,3-4-16 16,-3 11-17-16,-3-5-15 0,-1 7-14 15,-2 3-11-15,2-3-10 0,-1 6-8 16,-1 2-3-16,-6 3-4 0,6-2-4 0,-4 3-5 16,2-1-2-16,-2 5-1 0,-2-2 2 15,6 4 0-15,-6 2-2 0,0 0-4 0,-6 22-3 16,6 5-5-16,-6 19-5 0,-2-4-5 15,2 35-5-15,-3 1-5 16,-3 14-8-16,-3-7-5 0,7 3-4 0,-4 1-5 0,3-5-2 16,-3 0-3-16,4-4-6 0,6-7-5 15,-9-19 0-15,11-4 0 0,-2-6-3 16,2-4-4-16,-4-9-1 0,2-5-4 0,0-4 4 16,4-5 4-16,-2-3-1 0,-2-2 0 15,2-12-4-15,0 0-3 0,0 0-3 16,0 0-4-16,0 0-3 0,4-32-1 15,2-10-3-15,5 0-2 0,-1-32-5 16,2-5-3-16,3-7-1 0,-1 0-1 0,5-8-2 16,-2-2-2-16,1 2 0 0,-3 4 1 0,1 2-1 15,-3 1-1-15,5 6-1 0,-8 7 2 16,3 8-2-16,-5 13 1 0,0 9-2 0,-1 2 0 16,3 7 0-16,-2 3 0 0,-6 7-4 15,4 4 3-15,-3 5-1 0,3 5 0 0,-2 6 3 16,-2 5 0-16,-2 0-3 0,12 12 4 15,-5-3-1-15,-5 8 0 0,6 10 0 16,2 11 0-16,-8 4 2 0,4 0 2 16,1 2-2-16,-1 4 1 0,-4-3-2 0,6-8-1 15,-2 1-5-15,1-5 2 0,-5-4 4 16,8-4-1-16,-6-3 2 0,2-2 0 16,7-4-1-16,-5-1-1 0,6-3 0 15,-7-7-3-15,7 0-5 0,1-10 0 0,-1 0-2 16,13-22-4-16,0 1 1 0,10-31-8 15,4-1 4-15,-1-13-2 0,-3 0 0 0,-4-5 2 16,4 10 4-16,-10-6 3 0,2 13 10 16,-4 8 6-16,-17 18 9 0,6 1 6 0,-7 11 1 15,-5 2-2-15,8 7 0 0,-8 10-1 16,0 2-1-16,-2 0-2 0,0 0-1 16,-2 21-3-16,0-2-1 0,-2 13-1 0,-2 15-1 15,4 4-1-15,-5 28 0 0,-1 10 0 16,2 2 0-16,4-6 2 0,-4-18-1 15,2-5-1-15,4-5-1 0,4-4-21 0,-4-6-50 16,8 2-40-16,0-3-56 0,3-4-90 16,3-1 2-16,7-9-660 0,-1-6 151 15,-3-8 127-15</inkml:trace>
  <inkml:trace contextRef="#ctx0" brushRef="#br0" timeOffset="45260.49">59734 35278 27 0,'2'-24'203'0,"2"1"72"15,-2-3 28-15,-2 1 9 0,0-1-1 0,0-1-14 16,0 1-12-16,-2-1-11 0,2 1-10 16,-4 4-9-16,4-9-12 0,-2 9-11 15,0-9-11-15,2 9-9 0,0-9-10 0,0 8-9 16,0 0-11-16,2-3-15 0,4 2-13 15,-4 0-15-15,6 4-11 0,5-2-13 16,-1 2-10-16,3 6-10 0,-1-5-9 16,1 6-8-16,3 1-9 0,-7 7-7 0,3 1-5 15,-2 8-7-15,1 1-4 0,-11-1-5 16,6 8-5-16,-2-2-3 0,-2 13-3 0,-8 6-5 16,-2-3-4-16,-2 14-2 0,-7 1-1 15,-11 20 0-15,9-10-3 0,-4-13-2 16,7-2-1-16,-1-4-2 0,3-3-3 15,6-9-1-15,-3-5-2 0,5 3-1 0,4-5 1 16,0-6-1-16,7 6-1 0,-3-11-1 16,4 8 1-16,4-10 1 0,-1 0-5 0,1 1-32 15,15-1-31-15,-4 0-32 0,6-1-32 16,-2 1-48-16,14-12 36 0,0 12-747 16,1-13 148-16,-14 7 123 0</inkml:trace>
  <inkml:trace contextRef="#ctx0" brushRef="#br0" timeOffset="45684.55">60106 32537 209 0,'-10'-7'293'0,"-1"-2"30"0,3 8 7 16,2 1-8-16,6 0-14 0,0 0-12 15,-9 5-13-15,9 7-13 0,9 7-14 16,9 14-12-16,17 26-14 0,7 7-14 0,3 9-11 15,44 75-5-15,6 12-2 0,-20 0-6 16,-1 19-6-16,-12 7-7 0,-19 15-8 16,-7 8-9-16,-22 10-10 0,-16-2-11 0,-10 7-12 15,-11 8-10-15,-12-13-7 0,-5-6-7 16,-5-23-8-16,-7-4-9 0,17-53-13 0,6-25-26 16,7-16-50-16,-3 2-164 0,2-8-13 15,9-3-788-15,7-19 161 0,5-21 133 16</inkml:trace>
  <inkml:trace contextRef="#ctx0" brushRef="#br0" timeOffset="53428.58">22809 29217 136 0,'0'0'233'16,"6"-7"32"-16,-6 7 2 0,0 0-12 0,11-3-17 15,-11 3-18-15,0 0-18 0,2-5-16 16,-2 5-13-16,6-2-11 0,-6 2-10 16,0 0-9-16,0 0-8 0,0-4-7 0,0 4-5 15,0 0-5-15,6-5-4 0,-6 5-5 16,0 0-7-16,0 0-5 0,6-4-7 16,-6 4-4-16,0 0-4 0,9-8-1 0,-9 8-2 15,0-4-2-15,0 4-3 0,2-5-2 16,-2 5-3-16,0 0-4 0,8-6-2 15,-8 6-3-15,0 0-4 0,0-6-4 0,0 6-2 16,0 0-3-16,0-3-4 0,0 3-3 16,0-8-3-16,0 8-2 0,0 0 0 15,-8-9-1-15,8 9-2 0,-2-7-1 16,2 2 0-16,0 5-1 0,-9-5 2 0,9-3-2 16,0 8-2-16,-12-8-2 0,6 5-4 15,6 3 0-15,-13-2-3 0,7-5-3 16,6 7-1-16,-14-3-3 0,5 3-3 0,-3 0 1 15,12 0 0-15,-16 0-1 0,3 3 2 16,-1-3 3-16,5 7 3 0,-11-2 3 16,-1 3 2-16,0 5-2 0,-6 4 1 0,-1 4 0 15,5 2-1-15,-8-3 1 0,8 5 0 16,-4 5-3-16,2-3 2 0,5 0 1 16,-1 5 0-16,-6 1 3 0,9 3-2 0,-3 1 0 15,0-3 0-15,3 8 3 0,-9 17 2 16,6-12 0-16,7 1 0 0,-1-8-1 15,-1 3-3-15,5-6 0 0,-1 5 0 0,4-1-2 16,-5-5-1-16,5 2-1 0,0-2-1 16,4-9 0-16,1 0-2 0,-3-1-1 15,4-1-3-15,-2-5 0 0,4 1 1 16,0 1-2-16,4-7 2 0,-2 7-2 0,4-6 0 16,1 4 1-16,1-4-1 0,0 1-4 0,5-6 0 15,-5 4 0-15,4-5-1 0,-3-1 0 16,5 3-2-16,5-5 0 0,-5-3 0 15,3 5 0-15,1-9-1 0,-5 3 0 16,1 2-1-16,1-5 1 0,-1 0 0 0,-2 0 0 16,3-5 1-16,-1 5 0 0,7-3 0 15,0-6 1-15,-7 5-1 0,3-3-1 0,-3-5 1 16,5-1-1-16,-7 7 1 0,3-9-1 16,-1 4 0-16,-6-1 2 0,5 3 0 15,-7-8 2-15,-2 7 0 0,0-2 2 16,2-2 3-16,-3 2 1 0,-1 2 2 0,2 0 0 15,-4-1-1-15,-4 0 0 0,4-2-2 16,0 5-1-16,-2-5-2 0,-1 2 0 0,3-4-1 16,-10 9-2-16,6-15 0 0,-2 15-1 15,-5-8-1-15,7 2 0 0,-2 3-1 16,0-3 0-16,0 6-1 0,0-4-1 0,-3 6 0 16,3-8 0-16,-2 7 0 0,4 0 0 15,-5 0 1-15,1-1-2 0,0 0-2 16,-2 2 1-16,5-5-1 0,-7 6 2 0,4-2 0 15,-3 0 0-15,3 2 0 0,0-2 0 16,0 3 0-16,1-3 0 0,-3 1 0 16,2 0 0-16,8 4 0 0,-15-4 0 0,9 0 0 15,6 4 0-15,-10 0 0 0,10 0 0 16,-11-4-1-16,9-1-1 0,2 5-1 16,-8-3-1-16,8 3 0 0,-4-5 1 15,4 5 1-15,0 0 1 0,0 0-1 0,0 0 2 16,0 0 2-16,0 0 1 0,14-7 1 15,-14 7 0-15,19-6 1 0,-7 6 0 0,-1-2 0 16,7 2-1-16,-9 0 1 16,11-9 0-16,1 9-2 0,-9-4 0 0,-1 4 0 15,3 0 0-15,-3 0-1 0,-1 0 1 0,0-5 0 16,-2 5 0-16,-8 0 0 0,21 0-1 16,-15-3-1-16,-6 3 1 0,15-4-1 15,-7 4-4-15,-8 0-19 0,17 0-30 0,-7 0-39 16,0 0-50-16,3 0-68 0,7-5 37 15,-5 10-787-15,3-5 160 0,-3 0 133 0</inkml:trace>
  <inkml:trace contextRef="#ctx0" brushRef="#br0" timeOffset="55179.2">22080 31030 102 0,'0'0'220'15,"-9"-3"46"-15,9 3 17 0,0 0 3 16,-6-8-1-16,6 8-7 0,-6-4-9 16,2-1-8-16,4 5-10 0,0 0-8 0,-4-5-10 15,4 5-9-15,0 0-11 0,-7-7-11 16,7 7-9-16,0 0-12 0,0-4-12 15,0 4-13-15,0 0-13 0,0-9-11 0,0 9-9 16,7-2-8-16,1-4-9 0,8 1-9 16,5-5-7-16,18-11-10 0,23-1-7 15,11-11-8-15,5 0-6 0,9 1-4 16,66-38-7-16,-43 14-3 0,-22 19-5 0,-9 5-4 16,-5 1-5-16,-1 1-5 0,-7 7-15 15,-21 2-36-15,-5 11-48 0,-7-4-34 0,-15 14-31 16,1-5-45-16,-7 10 37 0,-10-1-691 15,-2 6 139-15,-2 0 117 0</inkml:trace>
  <inkml:trace contextRef="#ctx0" brushRef="#br0" timeOffset="56130.12">22555 31347 96 0,'-6'3'236'0,"6"-3"50"0,-6 10 11 0,3-9-7 15,-3 10-10-15,0-2-12 0,0-4-14 16,0 12-18-16,-5 6-17 0,-3 10-18 15,-1 7-18-15,3-5-17 0,-2 11-15 0,-1 3-12 16,-4 15-11-16,-1 10-11 16,3-8-8-16,-1 1-7 0,5-6-7 0,3-16-4 15,-5-3-3-15,3 0-4 0,0 2-5 0,3-9-4 16,1 3-5-16,0-12-6 0,2-5-1 16,-1 0-1-16,3-2-1 0,0-9-2 15,0-5-4-15,2 2-5 0,2-3-4 16,0-4-4-16,0 0-5 0,0 0-5 0,0-25-2 15,2 3-4-15,6-10-3 0,3-9 0 16,-5-5-2-16,2 5-3 0,0-3-3 0,5 2 1 16,-5-4 1-16,0 5 1 0,3 2 0 15,-3 2 0-15,2-5-2 0,-4 10-2 16,1-3-1-16,5-2-1 0,-10 4-1 0,4 9 0 16,3-5-2-16,-3 5-1 0,2 3-2 15,2 1 0-15,-3 7-2 0,1-8 0 16,-2 8 2-16,-2 1 4 0,2 3 3 15,-1 9 2-15,1 0 2 0,-6 0 1 0,8 9 3 16,-8 3-1-16,0 2 1 0,0 13 2 16,0-2-1-16,-6 6-1 0,4 1-1 15,-9 4-3-15,11 2 0 0,-2-12-3 0,2 5 0 16,-4-9-1-16,4 9 0 0,-2-11-2 16,2-4-1-16,0 2 1 0,0-5 0 15,0-1-2-15,2-2 1 0,-2 0 1 16,4-2 1-16,-2-5-1 0,3 3-1 0,1-6-3 15,-6 0-2-15,14-9-1 0,3-9-5 0,3-8-4 16,5-4-1-16,10-15 2 0,3-9-1 16,-3 5-1-16,-6 4 4 0,-5 11-2 15,-3 3 4-15,0 9 2 0,-7 1 5 16,1 1 3-16,-9 8 3 0,2-1 0 0,0 1 0 16,-1 3 2-16,-1 7 0 0,0 2 0 15,-6 0-1-15,0 0 0 0,15 11 1 16,-9 1 1-16,-6 13 1 0,2 4 0 0,-2-4 0 15,6 16-1-15,-6 4-1 0,0-2-1 16,0 9-1-16,0-10-1 0,0 5 0 16,-6 5-1-16,4-7-7 0,2 4-32 15,0-6-42-15,0-1-36 0,-6-8-36 16,6-5-38-16,0-4-67 0,6 0 34 0,2-5-620 16,-2-7 138-16,2-5 117 0</inkml:trace>
  <inkml:trace contextRef="#ctx0" brushRef="#br0" timeOffset="56670.04">23268 31435 28 0,'-2'-12'275'0,"-4"-6"90"0,6-1 25 16,-6 5-1-16,4-8-7 0,-3 11-10 16,5-8-19-16,-2 7-23 0,2-2-22 15,0 6-23-15,0-5-26 0,-6 2-23 0,6 2-24 16,0 1-23-16,0-2-19 0,0 4-17 0,6-3-16 15,1 2-15-15,1 3-10 0,12-7-9 16,-5 1-11-16,12 1-9 0,4-3-10 16,2 3-6-16,-6 7-6 0,-2-7-7 15,6 7-6-15,-11-5-4 0,3 7-4 0,-2 0-4 16,-7 7-1-16,1-7 0 0,-3 7 1 16,-10-3 0-16,2 6 0 0,-4 3 0 0,-6 6-1 15,-4 3 1-15,-1-1 0 0,-7 5 0 16,1 5-2-16,-4-3-3 15,7-7-4-15,2-2-3 0,-1-4-2 0,5-3-3 0,0 8-3 16,1-10-3-16,1 2-1 0,4-2-3 16,2 0-1-16,0 2-1 0,2-3-4 15,2 3-2-15,1-1-4 0,5-2-8 16,0 3-12-16,5 1-17 0,1-5-14 16,3-4-13-16,6 5-16 0,-5-8-23 0,7 5-27 15,-2-2-30-15,0-4-32 0,-2 0-38 16,3-4 71-16,-3 4-685 0,-4-6 141 0,1 5 118 15</inkml:trace>
  <inkml:trace contextRef="#ctx0" brushRef="#br0" timeOffset="57460.85">21402 30244 160 0,'6'-47'279'15,"-2"4"40"-15,0-2 7 0,2 5-4 16,-4 7-8-16,0 4-12 0,3 5-16 0,-3 7-19 15,-2 1-17-15,4 6-20 0,-4-2-22 16,6-1-19-16,-6 6-17 0,-6 7-11 16,6 0-10-16,0 0-7 0,-11 27-3 15,1 9-7-15,-4 33-4 0,-7 13-7 16,0 14-5-16,-20 91-7 0,6 3-10 0,0 4-8 16,-1 0-8-16,3-6-8 0,11-40-8 0,7-22-6 15,9-25-8-15,-2 2-6 0,8 3-4 16,8-15-6-16,4-5-7 0,5-3-9 15,6-13-9-15,8-7-14 0,0-4-48 0,4-13-41 16,-2-12-50-16,-4-12-61 0,-2 0 8 16,0-5-627-16,-7-13 136 0,-5 1 114 15</inkml:trace>
  <inkml:trace contextRef="#ctx0" brushRef="#br0" timeOffset="57746.67">20378 31608 23 0,'-24'0'285'0,"-3"-1"90"0,2 1 18 16,8 0-4-16,3 0-21 0,-1 0-18 0,3 0-10 15,12 0-8-15,-12-8-9 0,12 8-14 16,0 0-21-16,0 0-23 0,47-5-24 16,1-3-22-16,24-4-24 0,9-1-38 0,6-3-55 15,8 0-66-15,-2-5-114 0,99-28-63 16,-52 25-655-16,-26-6 133 0,-17 6 111 16</inkml:trace>
  <inkml:trace contextRef="#ctx0" brushRef="#br0" timeOffset="58120.63">23785 29515 198 0,'-2'-16'319'15,"-4"-5"32"-15,-1 10 0 0,3-7-12 0,2 6-15 16,-4 1-19-16,4 2-24 0,2 6-25 16,-6-10-21-16,4 13-17 0,2 0-11 15,0 0-7-15,0 0-4 0,0 0-2 16,2 21 4-16,10 3-5 0,3 18-6 0,7 24-8 15,7 16-6-15,10 4-8 0,40 75-11 16,0-8-11-16,1-4-12 0,-1-3-9 16,-3-1-11-16,-22-26-10 0,-19-9-11 0,-10-11-25 15,12 102-37-15,-20-48-80 0,-17-17-141 16,-9 84-88-16,-30-6-634 0,-33 74 152 16,-25-29 128-16</inkml:trace>
  <inkml:trace contextRef="#ctx0" brushRef="#br0" timeOffset="76512.93">16170 2750 235 0,'-14'-7'339'0,"-3"-7"33"0,7 9 14 16,-5-3-7-16,3-1-25 0,4 4-30 15,-5 0-32-15,5 3-29 0,0-2-28 0,8 4-23 16,-13 0-22-16,13 0-18 0,-14 6-18 16,8-1-16-16,1 0-14 0,1 0-14 15,-2 0-11-15,2 2-9 0,2 2-8 0,0 1-9 16,2-3-7-16,0 2-5 0,0 1-5 15,0-2-4-15,0 1-2 0,2 0-2 16,4-1-3-16,0 1-2 0,3-3-2 16,-3-1-2-16,8 2-1 0,-1-2-3 0,3-1-2 15,3 0-1-15,-3-4-2 0,7 0-1 16,2-4-2-16,-2-3-2 0,3-2-1 0,8-2-3 16,-3-4-1-16,-3-1 2 0,3-6-4 15,-8 1-1-15,0 0 1 0,-4-1 1 16,-7-2 0-16,-4 2 0 0,0-3-2 15,-3-3 0-15,-1-6 0 0,-4 2-1 0,-4-17 1 16,-7 2-2-16,5-26-2 0,-8-5 1 16,-1 8 1-16,5-3 4 0,-11 6 3 0,0-2 7 15,3 1-1-15,-5 11-1 0,-10-1-1 16,-2 5 3-16,0 1-6 0,-2 6-4 16,-15 2-3-16,2 5-3 0,-1 7-1 0,3 4-3 15,1 12 0-15,9 0-1 0,-11 8-3 16,-1 2-1-16,-4 10-2 0,-24 4 0 15,-11 12-2-15,10 9 0 0,-3 3 5 16,5 5-4-16,7 10-3 0,6 6 1 0,8-1-2 16,9 7 1-16,11 3-1 0,7 0-8 15,17-9-13-15,10-4-30 0,4-4-28 0,6-2-23 16,27 19-22-16,11-5-32 0,10 1-41 16,-5-10 55-16,18 1-706 0,-5-3 142 15,-2 0 118-15</inkml:trace>
  <inkml:trace contextRef="#ctx0" brushRef="#br0" timeOffset="77427.2">17371 1575 158 0,'8'-1'275'0,"7"-4"35"0,-9 3 4 16,4-1-13-16,-4-1-21 0,5 2-25 0,-3-1-24 15,-2 1-23-15,5-3-20 0,-7 0-18 16,2 0-18-16,-2 0-17 0,6-2-14 16,-10-3-9-16,0 2-6 0,-6 0 0 0,0-5 1 15,-2 6-1-15,-11-9-1 0,-2 7-4 16,-1 3-7-16,-7 0-7 0,-4 3-4 15,-11 6-4-15,-5 3-6 0,1 5-5 0,-22 9-7 16,6 8-6-16,2-2-5 0,6 7-5 16,15-4-4-16,5-3-4 0,8-2-4 15,7 3-3-15,2-5-5 0,9-1-4 0,4 0-3 16,0-1-3-16,6-3-1 0,6 4-2 16,-4-2-1-16,10-2 0 0,3 0 0 15,12 7 1-15,1-3-1 0,3 0-1 16,7-2 2-16,22 10 4 0,2-4 2 0,2 3 2 15,4-3 0-15,-6-3-2 0,0 9-1 16,-6-2-1-16,-7-3 0 0,-11-2-1 0,-7-1 0 16,4 1 1-16,-13 3 0 0,1-1-1 15,-2-3 4-15,-3 3 3 0,-11-6 2 16,-3 1 3-16,-4 4 1 0,-4-2 1 0,-3 1 0 16,-13 5-1-16,-1-3-3 0,-2-1-3 15,-10 0-12-15,-2-2-41 0,0-5-53 16,0-2-47-16,6-4-55 0,-6-3-7 0,10-4-593 15,8-3 131-15,-3 3 108 0</inkml:trace>
  <inkml:trace contextRef="#ctx0" brushRef="#br0" timeOffset="77848.9">15178 4004 138 0,'-21'8'262'0,"7"0"43"0,-3-5 6 15,13-1-11-15,-2-2-19 0,6 0-23 16,0 0-24-16,16-8-22 0,11-5-21 16,8 0-18-16,34-11-13 0,7-9-9 15,11 1-4-15,2-4-3 0,91-27-2 0,-11-6-3 16,-6 2-2-16,1 5-6 0,3-3-7 15,3 3-10-15,-9 4-9 0,12 3-14 16,-46 15-19-16,-16 9-26 0,-14 5-29 0,0 0-35 16,3 1-47-16,-3 5-32 0,-4 2-86 15,-4 7-488-15,-25 6 112 0,-10 5 93 0</inkml:trace>
  <inkml:trace contextRef="#ctx0" brushRef="#br0" timeOffset="78364.07">16443 4275 52 0,'-13'4'271'0,"5"-4"66"16,-6-4 19-16,3 4-4 0,11 0-20 0,-16 0-33 15,1 0-43-15,15 0-35 0,-18 4-28 16,10 1-22-16,-7 3-18 0,1 1-17 16,-1 3-13-16,-14 9-10 0,4 3-6 15,3-2-1-15,-11 4 0 0,6 1 0 16,2 4 0-16,-6-1-5 0,6 2-5 0,0 0-7 16,5-1-6-16,-1 6-6 0,6-5-7 15,5 1-7-15,0-3-3 0,8-3-4 0,2-1-4 16,0-5-4-16,6 3-4 0,4-7-3 15,7-1-4-15,1-6-3 0,1-4-3 16,8-2-3-16,0-4-3 0,8-10-2 16,2 0-2-16,2-7-3 0,-3-4-1 0,13-19-1 15,-8 12-2-15,-18-6-2 0,0 6 1 16,-2-3-1-16,-3-9-1 0,-12 6 0 16,5-6-2-16,-11 6 1 0,-4-7 0 0,-3-2-1 15,1 2 5-15,-12 6 2 0,1-2 3 16,-4 4 1-16,1 1-1 0,-7 6 0 0,-2 6-3 15,-6 0-5-15,0 9-8 0,-5 5-16 16,-3 6-13-16,0 6-13 0,-32 13-14 16,3 7-21-16,-3 1-10 0,3 1-8 0,-4 7-14 15,5-2-29-15,5-2-54 0,17-9 12 16,13-3-538-16,7-13 119 0,15 1 99 16</inkml:trace>
  <inkml:trace contextRef="#ctx0" brushRef="#br0" timeOffset="79136">16619 4186 25 0,'0'0'214'0,"12"5"75"0,-12-5 19 0,0 0-4 15,10 0-18-15,-10 0-22 0,11-5-24 16,-7 0-22-16,6 1-20 0,-2-1-19 16,5-3-15-16,1-5-12 0,3 0-10 15,1 2-5-15,3-5-3 0,-6 2-6 16,5 3-7-16,-5-5-9 0,1 7-9 0,3 1-9 16,-5 4-7-16,-1 0-7 0,1 4-7 15,3 8-6-15,1 0-6 0,3 6-4 0,0 17-5 16,-1 1-4-16,1 2-5 0,0 5-4 15,1 29-4-15,-9-13-3 0,-5-2-2 0,-6-3-4 16,2-6-2-16,-2 6-1 0,-2-7-1 16,-2 5-1-16,-4-7-1 0,0-9 1 15,4-2 3-15,-2-9 4 0,2-5 1 0,-3 0 1 16,3-8-1-16,2 1-2 0,0-5-2 16,0-4-3-16,0 0-4 0,0 0-4 15,0-21-1-15,9 5-4 0,3-5-1 0,3-16-1 16,18-21-2-16,-4-1 0 0,2-6-1 15,2 2 0-15,2-4 0 0,-2 9 0 16,-6-1 0-16,-5 12 4 0,-5 10 3 0,-5 5 5 16,-3 5 7-16,1 2 4 0,-2 9 0 15,-8-5-2-15,2 6-2 0,2 0-3 16,-4 4-4-16,7 2-2 0,-7 1-4 0,-7 4-1 16,7 4-2-16,0 0-1 0,0 0-2 15,0 0 1-15,-14 15-2 0,4 6 0 16,1 1-1-16,-3 10 0 0,2 8 0 0,-3-1 0 15,5 6-1-15,-11-3 0 0,17 2 0 16,-12 1 1-16,8-2-1 0,6-2 0 0,-7-5 0 16,14-7 1-16,-1 0-1 0,0-6-1 15,11 3-8-15,3-1-20 0,13-8-31 16,-4-7-39-16,6-10-41 0,9-5-43 0,3-2 8 16,32-12-589-16,-5-8 127 0,-3-8 106 15</inkml:trace>
  <inkml:trace contextRef="#ctx0" brushRef="#br0" timeOffset="79479.15">18198 3221 164 0,'-17'-24'244'0,"-3"6"18"0,-1 2 3 0,6 4-6 16,-3-3-15-16,3 6-16 0,1-3-11 15,-1 3-8-15,7 0-6 0,-4 1-5 16,3 1-7-16,3 1-8 0,0 0-10 16,6-2-8-16,0-1-6 0,6 0-6 0,3-6-9 15,9-2-10-15,7-5-9 0,25-18-13 16,5 6-10-16,7-2-9 0,13-1-10 0,-5 4-12 15,7 0-20-15,5 0-28 0,-9 6-39 16,3 12-64-16,-8-5-37 0,-12 13-81 16,-13 3-476-16,-9 4 112 0,-12 6 94 0</inkml:trace>
  <inkml:trace contextRef="#ctx0" brushRef="#br0" timeOffset="79967.95">18671 3176 124 0,'-21'28'295'0,"7"-11"60"0,-7 0 2 15,7-3-10-15,-1-2-18 0,3-1-25 0,4 2-29 16,-3-5-31-16,7 1-27 0,-2-2-22 16,6-2-17-16,0-5-15 0,6 9-15 0,-4-5-12 15,7-4-12-15,3 0-12 0,0 0-10 16,11-5-12-16,4-4-17 0,8-3-21 16,6-4-22-16,17-13-20 0,4 0-20 15,-4-7-17-15,-2-1-3 0,4-2-2 0,-4 0 4 16,-5-2 2-16,3-1 1 0,-6 5 3 15,-5-4 2-15,-8 3 5 0,-6 6 7 16,-2 2 7-16,0-6 4 0,8-17 7 0,-6 1 8 16,0-7 7-16,4 1 7 0,-6-6 9 15,-4 2 12-15,-3 11 12 0,-3 8 7 0,1 0 10 16,-5 2 7-16,-3 4 3 0,3 6 3 16,-5-2 1-16,4 9-7 0,-6 3-8 15,1 0-8-15,-3 6-10 0,6 2-9 16,-10 0-7-16,2 1-8 0,4 6-6 0,-4 1-4 15,3 1-4-15,1 3-1 0,-6 1-1 16,4 15-3-16,2 3 0 0,-2 7 4 16,2 16 4-16,-1 8 5 0,-1 4 8 0,-2 26-6 15,4 8 0-15,-6 2-2 0,6-5-2 16,-4 1-3-16,2-1-1 0,3 1-4 16,1 2-8-16,-2-8-15 0,0-1-60 0,5 0-35 15,1-4-42-15,-4-14-52 0,5-9 47 16,-1-7-715-16,-4-4 143 0,3-2 119 0</inkml:trace>
  <inkml:trace contextRef="#ctx0" brushRef="#br0" timeOffset="80925.4">18677 3469 12 0,'-39'14'196'16,"4"-7"73"-16,4 2 32 0,-6 1 5 0,12-5-6 15,4 1-14-15,1 0-15 0,-1-2-13 16,0 1-14-16,7-2-12 0,5-1-10 0,-3 1-13 15,4 1-13-15,-5-4-11 0,7 4-13 16,4-3-5-16,2-1-5 0,-10 4-6 16,10-4-5-16,0 0-8 0,0 0-10 15,0 0-7-15,31-9-9 0,-11 0-10 0,3 1-10 16,14-8-8-16,-1-4-10 0,30-5-9 16,4-1-10-16,-4 2-15 0,8-5-22 15,-5 4-35-15,1-3-70 0,0 7-54 0,-8-4-65 16,-12 9-12-16,-5 4-577 0,-5 0 131 15,-5-1 110-15</inkml:trace>
  <inkml:trace contextRef="#ctx0" brushRef="#br0" timeOffset="83781.97">21695 3671 70 0,'-19'-21'218'0,"5"0"57"0,6 3 15 15,-7 0 1-15,3 4-10 0,-1-3-13 0,9 6-14 16,-8-2-16-16,4 5-18 0,1-2-15 15,1 1-12-15,0 3-11 0,4 0-11 16,-4 1-5-16,2 1-3 0,4 4-2 16,0 0-9-16,0 0-7 0,-9 19-10 0,9-6-10 15,0 17-11-15,0 15-11 0,-2 8-12 16,-8 34-22-16,2 11-28 0,-7 1-28 0,3 7-44 16,-23 88-42-16,10-49-42 0,-2-26-63 15,-14 62 8-15,12-54-509 0,8-32 114 16,2-22 94-16</inkml:trace>
  <inkml:trace contextRef="#ctx0" brushRef="#br0" timeOffset="84787.25">23407 1393 64 0,'-21'0'221'0,"-4"0"65"16,0-2 19-16,0 2-7 0,3 2-19 16,-1-2-22-16,2 3-24 0,1-1-21 0,-1 6-19 15,0-7-17-15,7 6-14 0,-5-2-14 16,3 4-11-16,1 6-10 0,-3 1-7 0,-5 6-7 16,4 5-7-16,3 3-7 0,-3 1-9 15,7 0-8-15,1-3-8 0,3 14-7 16,8-10-6-16,0-2-7 0,0-2-4 15,0-5-4-15,8 1-3 0,3-4-2 0,1 0-2 16,3-4-2-16,3-4-4 0,5-7-2 16,0-1-2-16,2-4-3 0,3-9-3 15,6-3-1-15,1-4 0 0,-6-10 1 0,0-1 4 16,-9-7 3-16,1-5 5 0,-13-1 2 16,2-4 4-16,-10-1 4 0,-10 0 4 15,-6-28 3-15,-11 5 0 0,-8 2 3 0,-7 5 6 16,-7 2 3-16,-5 3 1 0,-4 5-2 15,0-1-2-15,-14 4-3 0,6 8-6 0,-5 0 0 16,-3 0-10-16,4 5-3 0,-1 7-3 16,3-3-5-16,2 5-4 0,16 9-2 15,3 2-4-15,-1 6-4 0,5 3-3 16,2 6-7-16,-7 6-22 0,1 9-38 0,-13 15-19 16,0 11-28-16,2 13-21 0,4 12-19 15,-33 73-26-15,27-35-41 0,25-19 45 16,6-2-597-16,2 0 127 0,7-4 105 0</inkml:trace>
  <inkml:trace contextRef="#ctx0" brushRef="#br0" timeOffset="85405.83">24252 871 70 0,'-6'-5'226'0,"4"-5"63"0,-5 1 24 15,7-3-7-15,-6-9-21 0,0 1-25 16,0-1-25-16,4-1-23 0,2-3-19 0,-6 2-20 16,4-3-16-16,-5 2-15 0,1 1-12 15,0 2-11-15,-2 3-9 0,-5 0-11 0,1 3-10 16,-5 4-9-16,-3 4-8 0,-1 2-5 15,-2 5-4-15,-4 3 0 0,3 5-2 16,-1-2-4-16,-6 10-4 0,-4-1-5 16,16 2-4-16,-2-6-5 0,5 4-2 0,5 4-4 15,3-6-2-15,2 2-2 0,6 0 1 16,0 0 0-16,6 2-1 0,5 2-1 16,3-2 1-16,17 6-1 0,-2-3-1 15,27 15-1-15,2-11-1 0,4 6 0 0,2-4 2 16,4-2 4-16,-4 3 3 0,4-1 3 15,-4-4 1-15,0 5 3 0,-2-1-1 0,-4 5-1 16,-12-9-2-16,-11 3-1 0,-6-2-2 16,-2 2-1-16,-15-3-2 0,-2 2-3 15,-5-2-1-15,-5 4-2 0,-7 0-3 0,-7 7-7 16,-1 3-12-16,-5-3-29 0,-1 0-22 16,-6-6-22-16,-2 4-33 0,-2-9-45 15,6 4-85-15,-14-4 24 0,4-5-492 0,4 2 117 16,-8-2 97-16</inkml:trace>
  <inkml:trace contextRef="#ctx0" brushRef="#br0" timeOffset="85802.87">23037 2387 188 0,'-21'7'305'0,"8"1"39"0,3-3 9 16,0 2-17-16,2-2-26 0,5 0-27 15,-3 2-27-15,12-2-25 0,-6-5-22 16,5 4-19-16,11-1-15 0,-6-3-14 0,17-7-10 15,21 5-11-15,22-18-8 0,15-5-9 16,6-3-8-16,82-25-8 0,-5-4-9 16,-42 16-9-16,-14 7-10 0,-26 4-10 0,10-2-18 15,-3 5-23-15,2 2-28 0,-11 3-56 16,1 9-37-16,-4 6-48 0,-17-4-5 16,-15 17-536-16,-5-1 114 0,-5 0 94 0</inkml:trace>
  <inkml:trace contextRef="#ctx0" brushRef="#br0" timeOffset="86902.01">23898 2938 137 0,'-10'-1'271'0,"0"-7"53"0,6 6 17 0,-3-4-9 16,1 1-21-16,4-2-25 0,-4 1-25 15,0 0-25-15,6 1-19 0,-8-2-14 0,8 6-11 16,0 1-9-16,-13-8-9 16,13 8-11-16,0 0-10 0,0 0-12 0,-18 9-11 15,15-2-12-15,1 4-11 0,-2 13-9 16,2-1-9-16,2 7-9 0,-6-2-9 15,6 17-8-15,0 2-5 0,6-3-3 0,-4 1-7 16,7-2-6-16,1 0-6 0,0-2-3 16,9-8-3-16,-5 3-3 0,3-6-2 15,8-2-1-15,-5-4-1 0,3-2-2 0,-2-8-2 16,-1-3-2-16,1-3-2 0,0-4-1 16,-1 0-1-16,3-8-2 0,2-2-1 0,-2-3 0 15,10-12-1-15,-2-2 1 0,12-19-2 16,3-4 0-16,-5-3 0 0,-6-6-1 15,-4 2-1-15,-4 7 0 0,-6 6 1 16,-7 4 0-16,5 1 5 0,-13 6 6 0,2 5 9 16,-2 3 2-16,-4 4-2 15,-2 2-2-15,3 5-5 0,-3-1-3 16,-3 2-2-16,3 7-3 0,0 2-3 0,0 0-3 0,0 0-2 16,0 0-1-16,-8 22 0 0,8 0-2 15,-4 7 0-15,4 15-1 0,0 9 1 16,-2 35-2-16,2 2-1 0,0 5 1 15,0 8-1-15,0 7-1 0,2-2-2 0,2 4 3 16,2-8 0-16,3-3 1 0,3-7 0 16,-2-5 0-16,5-1 0 0,-1-13 1 0,-1-13 0 15,-1-14 1 1,-10-7 1-16,6-10 5 0,-3-3 11 16,1-5 14-16,-6-5 4 0,-6-1 1 0,-1-1 2 0,-1 0-5 15,-13-2-3-15,-7 2-3 0,-8-5-3 16,-15-2-3-16,7-3-3 0,-5 0-1 0,-1-6-2 15,3 0-3-15,-1-4-8 0,11 4-28 16,8-2-41-16,2-1-44 0,4-4-51 16,5-2-65-16,9 2 40 0,-3-5-670 0,10-2 143 15,4-11 119-15</inkml:trace>
  <inkml:trace contextRef="#ctx0" brushRef="#br0" timeOffset="88479.84">25813 2428 98 0,'18'-31'225'16,"-3"8"50"-16,-3 3 11 0,-4 2-8 0,1 3-18 15,1 2-20-15,-2-3-21 0,-6 6-20 16,6-4-16-16,-8 2-14 0,0 6-10 15,5-9-7-15,-10 9-3 0,5-2-4 16,0 0-2-16,-4-2-4 0,0 2-5 16,2 2-2-16,2-1-2 0,-6 1-1 0,4-2-1 15,2 1-3-15,-6 1-5 0,6-1-8 16,-4 1-10-16,4 6-9 0,0-11-7 0,4 4-6 16,2-2-7-16,2 0-6 0,2-2-6 15,7-2-2-15,12-8-9 0,23-15-6 16,10 0-4-16,6 1-4 0,4-3-5 15,9-3-11-15,76-29-9 0,-41 17-15 0,-19 7-37 16,-17 6-19-16,7 2-12 0,-2 2-11 16,-7 2-14-16,-3 2-18 0,-11 8-23 0,-16 9-33 15,-17 9-18-15,-11 10-32 0,-7 4-21 16,-11 7 110-16,-9 3-74 0,-9 14-48 16,-23 21-273-16,-7 9 88 0,-16 0 73 0</inkml:trace>
  <inkml:trace contextRef="#ctx0" brushRef="#br0" timeOffset="88822.02">26730 2036 479 0,'-53'42'298'0,"-5"-6"-33"0,2-8-10 15,10-7-16-15,5-7-17 0,12 2-7 0,2-8-3 16,9 1-5-16,-3-3-8 0,0-1-9 16,1 3-10-16,1-3-10 0,5 2-13 15,5-6-11-15,-3 3-6 0,4 0 0 16,1-3 4-16,5 3 2 0,2-4-1 0,0 0 0 16,2 8-1-16,-2-8-2 0,21 3-3 15,6-6-6-15,-4 1-7 0,20-4-9 0,29-7-10 16,9-8-12-1,2 1-12-15,6-5-20 0,8-5-32 0,78-33-44 16,-53 20-73-16,-18 6-41 0,-15 1-52 16,-5-3 39-16,5 4-682 0,-10 1 137 0,-3 2 114 15</inkml:trace>
  <inkml:trace contextRef="#ctx0" brushRef="#br0" timeOffset="88956.75">27913 1905 217 0,'-9'15'305'0,"3"-4"24"15,0-1 4-15,4-2-15 0,-4-3-26 0,6 3-28 16,0-8-27-16,0 0-24 16,8 1-20-16,-8-1-18 0,21-17-15 15,-3 2-12-15,5-11-12 0,0-4-9 16,16-23-7-16,2-1-4 0,-6 1-5 15,3-9-5-15,-5-2-4 0,-2-3-6 0,0 4-3 16,-9-5-3-16,-1-1 3 0,0 6 1 16,-1 10 4-16,-11 8 4 0,3 7 2 0,-6 7 3 15,3 5 2-15,-9 6-3 16,2 3-6-16,2 1-9 0,-2 10-10 0,-2-3-8 16,0 5-8-16,0 4-6 0,0 0-6 0,-6 18-5 15,4 9-4-15,-7 14-3 0,-1 7-1 16,0 36-2-16,-7 0 0 0,3 11 0 0,5 1 0 15,1 1-1-15,4 0-4 0,4 3-2 16,6-6-2-16,4-2-4 0,1-2-14 0,7-5-52 16,5-3-65-16,4-2-73 0,6-3 36 15,4-8-797-15,-4-6 157 0,-8-16 130 16</inkml:trace>
  <inkml:trace contextRef="#ctx0" brushRef="#br0" timeOffset="101587.06">29920 8947 153 0,'-31'-21'230'0,"-2"-3"26"16,-3 1 3-16,-1 5-12 0,-17-15-19 16,5 16-18-16,5 1-18 0,5-4-14 15,-2 9-13-15,-3-4-12 0,3-1-12 16,-2 5-11-16,-1 1-10 0,-1-2-9 0,1 5-8 15,-3-1-6-15,-3 3-5 0,3 1-6 16,-5 3-5-16,2-6-6 0,-5 14-5 16,5-6-4-16,-31 8-4 0,5 2-3 0,-1 1-4 15,1 6-3-15,-1-2-3 0,7 3-2 16,-6 2-1-16,10-1-2 0,-9 5-1 16,11 1-1-16,0 2-4 0,4 2-2 0,0 2-4 15,4 1-3-15,1 8-3 0,1-4-2 16,0 14-3-16,4-5-1 0,1 6-2 15,1-7-3-15,3 8-1 0,-1 8 0 16,7-7 0-16,0 2-1 0,2 0 0 0,-5 3 0 16,9 1-2-16,0 1 0 0,8-4-2 15,5-5 0-15,5-7-1 0,1-4-1 16,1 4 1-16,5 3 0 0,-2-1 1 0,3 0 0 16,5 1 1-16,0 5 0 0,2 0 3 15,0 0-1-15,4 1 1 0,3-4-1 16,3 22 0-16,0-9 0 0,3-10-1 0,-5-10 0 15,11 2-2-15,-9-2 1 0,9-1-1 16,7 16-1-16,-1-11 0 0,0-6 0 16,2-8-1-16,10 18 0 0,-4-13 0 0,-2-7 1 15,0-4 0-15,15 14 1 0,7-5 3 16,-3-2 4-16,4 0 3 0,2-6 0 16,-1-2 1-16,5 1 2 0,2-6-2 0,2 4-1 15,3-5-1-15,-12 1-2 0,-5-10-2 16,-7-1-2-16,7 1-1 0,-2-3-1 15,5-1-1-15,-9 0-1 0,5-2 0 0,5 0 1 16,-11-5 4-16,7 5 1 0,-2-1 1 16,-3-8 3-16,7 4 0 0,-3-5 1 15,3 5-2-15,29-6-1 0,-5-5 0 0,1-4-2 16,-3 3 0-16,7-8-2 0,-3-1 0 16,3-4-2-16,-7 2 1 0,7-1-2 15,-5-4-1-15,-3-3-1 0,1 0 0 0,-8 4-1 16,4-6 0-16,-3 4 0 0,-16-3 0 15,-5 2-1-15,-7 8 2 0,13-15 0 16,-7-5 0-16,-10 11 2 0,-2-1 2 0,-6 2 3 16,15-19 3-16,-14 8 2 0,6-12 1 15,-3 0-2-15,-7 7-1 0,7-13-2 16,-2 3-1-16,2-6-1 0,-12-3 0 0,6-2 0 16,-5-3-2-16,-5-4 0 0,-3-1 0 15,-10 4-1-15,-4-5 1 0,-4-9-5 16,-19 1 0-16,0-5-4 0,-10 0-4 15,-45-65-3-15,-5 13-9 0,11 43-7 0,7 28-17 16,5 8-22-16,-57-37-47 0,28 21-71 16,20 24-52-16,15-3-563 0,-3-10 133 0,-28-82 110 15</inkml:trace>
  <inkml:trace contextRef="#ctx0" brushRef="#br0" timeOffset="106403.78">16009 7063 177 0,'4'-9'276'0,"2"4"27"16,-2-5 5-16,0 9-13 0,1-7-21 15,-5 0-24-15,0 8-22 0,6-5-22 0,-4 0-18 16,2 0-14-16,-4-1-10 0,0 6-8 16,2-5-6-16,4 0-8 0,-6 5-9 15,0 0-10-15,0 0-10 0,0 0-7 0,-20 10-4 16,7 2-6-16,3 4-6 0,-7 0-6 16,1 10-5-16,-5 4-7 0,2 1-5 15,5 3-5-15,-3-2-6 0,-1 3-2 16,8 1-3-16,-3-4-4 0,5 0-2 0,4-6-1 15,2 1-4-15,2-2-2 0,2-3-3 16,2-1 0-16,4-2-2 0,-2-1-2 0,5 1-1 16,1-6-2-16,0 0-2 0,9-5-1 15,-11 0-1-15,11-3-1 0,-2-5-1 16,1-4 0-16,1-1 2 0,2-2 1 16,-3-7 3-16,7 3 1 0,0-10 3 0,-2-1 1 15,0-4-2-15,-5-1-2 0,1-3-2 16,-4-1-1-16,1-2-2 0,-9-7-2 0,3 2-2 15,-4-3-3-15,-2-2-1 0,-3-2-1 16,-3-3 0-16,-3 6 6 0,3-6 6 16,-12-3 2-16,4 6 2 0,-13-27 3 0,0 9 0 15,-5-3-1-15,-5 7-2 0,-3 0-2 16,-5 7 2-16,0 2-1 0,-7 2-2 0,-3 7 1 16,5 3-1-16,-9 0-1 0,9 14 1 15,1 1-2-15,4 6-1 0,-3 2-2 16,1 4-1-16,-2-1-3 0,-1 5-2 15,1 6-2-15,-9 2-3 0,2 8-2 16,-14 9-1-16,-6 8-2 0,8 6-1 0,0 10-1 16,0 4-5-16,10 11-14 0,-3 5-16 15,7-1-11-15,5 6-13 0,7 7-21 0,8-3-30 16,1 2-31-16,12 1-27 0,5-11-25 16,14-10-38-16,10-5 28 0,20 18-632 15,1-8 139-15,14-10 114 0</inkml:trace>
  <inkml:trace contextRef="#ctx0" brushRef="#br0" timeOffset="107051.69">16898 6420 232 0,'-9'-4'319'0,"3"-1"15"0,-2-1-10 0,-2 4-21 16,7-2-24-16,3 4-25 0,0 0-24 16,-6 12-23-16,6-3-19 0,0 7-18 15,6-1-17-15,-6 12-16 0,3-1-13 0,7 1-10 16,-10 3-6-16,2-3-2 0,4-1 1 16,-6 6-2-16,2-2-2 0,2-8-3 0,-4 5-2 15,4-2 0-15,1-5-7 0,-5-3-7 16,0 0-6-16,0-6-6 0,0 2-4 15,2-5-5-15,-2 1-6 0,0-2-3 16,0-7-7-16,0 0-5 0,0 0-3 0,0 0-4 16,-11-19-4-16,5 1-3 0,-8-5-4 15,-1-4-1-15,-3-7 1 0,-3 0 2 0,4 0 4 16,-3 0 0-16,-1-2 3 0,0 4 1 16,1 1 4-16,-1-1 4 0,0 1 0 15,3 1 2-15,3 8-1 0,5 0-5 16,-2 4-1-16,3-2-3 0,-1 8-4 0,2-1-2 15,-1 0-6-15,3 1-3 0,4 3-3 16,-2 1-2-16,2-5-2 0,2 6 0 16,2-4-1-16,4 1-1 0,7-6 1 0,-5 2 0 15,6-4-1-15,5 4 1 0,4-7 0 16,4-2-3-16,2 5 0 0,-1-3-2 0,6 3-8 16,-3-3-28-16,8 1-22 0,-4 6-23 15,6-7-27-15,-10 8-22 0,2-8-30 16,7 5-32-16,-18 5-58 0,1 6 61 15,-4-3-588-15,-9 8 128 0,0 4 108 0</inkml:trace>
  <inkml:trace contextRef="#ctx0" brushRef="#br0" timeOffset="107416.64">16792 6614 204 0,'0'11'293'0,"-6"-5"27"16,4 0 0-16,-4 3-16 0,6-4-21 15,-6-1-25-15,-1 1-22 0,5 1-18 16,2-6-15-16,-6 10-12 0,6-10-14 0,0 2-13 15,0-2-12-15,0 9-7 0,0-9-8 16,0 6-6-16,0-6-6 0,0 0-4 16,8 0-9-16,-8 0-8 0,0 0-7 0,27-6-8 15,-6-3-5-15,14 2-4 0,6-9-7 16,23-8-6-16,5 2-7 0,3-4-5 16,4 0-10-16,1 4-17 0,-7-2-19 0,-2 3-36 15,3 3-34-15,-20 4-36 0,-5 2-44 16,-5 3-106-16,-10 8-472 0,-4 1 119 15,-4 1 100-15</inkml:trace>
  <inkml:trace contextRef="#ctx0" brushRef="#br0" timeOffset="108919.79">15668 8465 66 0,'-6'2'210'16,"-3"7"56"-16,-1-3 10 0,-5 3-6 0,5 3-14 15,-4-1-16-15,-3 2-15 0,7-5-13 16,-5 5-13-16,1-5-11 0,1 1-11 16,5 0-10-16,-2-3-8 0,8-5-8 0,-11 9-9 15,7-8-8-15,2 6-8 0,-2-3-7 16,2-2-7-16,4-3-6 0,-11 5-4 16,11-5-3-16,-6 8-3 0,6-8 0 0,0 0 1 15,0 0 2-15,0 0 0 0,0 0-3 16,0 0-3-16,29-20-8 0,4-1-6 15,19-11-8-15,8-9-8 0,10-6-7 16,73-34-4-16,-7-7-7 0,1 3-4 16,13-3-4-16,3-5-3 0,9 6-4 0,-1 0-1 15,-2 6-2-15,-4 4-8 0,-37 24-12 16,-27 17-21-16,-15 3-17 0,-5 2-11 16,-7 6-16-16,-11 4-25 0,-17 12-14 0,-5 1-9 15,-7 4-11-15,-9 4-33 0,-5 4-80 16,0 3 21-16,-7-1-494 0,-1 8 117 0,-2-3 97 15</inkml:trace>
  <inkml:trace contextRef="#ctx0" brushRef="#br0" timeOffset="109632.93">16430 8981 29 0,'-2'7'234'0,"-2"-5"75"16,4-2 18-16,-6 10-8 0,-2-9-21 16,6 3-25-16,2-4-27 0,-6 5-24 15,6-5-22-15,-5 7-20 0,-3-3-16 0,8-4-13 16,-6 1-12-16,4 8-10 0,0-2-11 16,-9-2-8-16,9 4-5 0,-12 2-5 0,8 5-6 15,-9 1-6-15,3 3-8 0,-3 10-8 16,1 2-6-16,-1 1-7 0,1-1-6 15,2 3-5-15,3-3-4 0,-3 4-4 0,4-5-3 16,8 0-2-16,-7-9-2 0,5 5-3 16,2-1-2-16,2-1-3 0,5-5-1 15,-1 2-1-15,2 4-2 0,-2-10-1 16,9 2-2-16,-7-5-2 0,7-2-1 0,3-5-2 16,-3-3 0-16,1-3-1 0,3-7 1 15,1-5-1-15,11-3-1 0,-6-11 0 16,-2-1 1-16,2-10-1 0,-3 0 1 0,-5-3 1 15,0 2 5-15,-9-3 7 0,2 2 10 16,-6 8 7-16,-4 2 5 0,-4 2 1 16,-4 1 2-16,0-10-2 0,-11 7-3 0,2-1-3 15,-3 2-4-15,-7 2-3 0,0-2-3 16,-8 4-3-16,-11-7-4 0,-7 4-1 16,9 10-3-16,3 3-1 0,-13 4-1 0,5 5-1 15,-3 1 1-15,-31 13-2 0,3 3-3 16,-1 4 0-16,5 13-2 0,-9 3-2 15,4 9-1-15,3 6-1 0,7 6-7 16,1 1-21-16,4-1-14 0,6 9-10 16,6-5-14-16,11 1-19 0,2-1-25 0,14-3-29 15,12-12-29-15,9-6-43 0,10-7 4 16,11-9-550-16,5-2 124 0,9-3 105 0</inkml:trace>
  <inkml:trace contextRef="#ctx0" brushRef="#br0" timeOffset="110493.99">16807 9483 220 0,'-9'0'311'0,"9"0"22"0,0 0-4 16,0 0-21-16,-14-11-29 0,10 2-28 15,4 7-25-15,-2-9-21 0,2 2-21 16,0-7-19-16,0 1-15 0,0-7-13 16,0-4-12-16,0-5-8 0,0 1-5 0,2 6 1 15,-2-10 3-15,0 6 2 0,4-3-1 16,-4-2-3-16,2 10-3 0,4-5-8 0,-6 2-7 16,6-1-11-16,-1 1-7 0,5 1-8 15,-8-2-6-15,17-5-5 0,-9 2-5 16,8 7-5-16,3 0-6 0,-6 4-4 15,5 5-5-15,1 9-3 0,0-3-5 0,1 8-2 16,5 0 0-16,0 6-3 0,8 1-1 16,2 14 0-16,-3 0-3 0,-3 3 0 15,14 25-3-15,-10-11 0 0,-12-2-2 0,-5-4-1 16,-1 3 0-16,2-3 2 0,-11-6 1 16,4 1 2-16,-3-6 2 0,-7 0 0 15,8-1-1-15,-8-3 0 0,4-1 2 0,-4-3-3 16,2-2-3-16,3-3-3 0,-5-3-2 15,-2 8-3-15,2-8-1 0,2 0-1 16,2 1 0-16,-2-5 1 0,-4-1-1 0,0 0-1 16,11-12-1-16,-9 3 1 0,10-8-1 15,-10-7 0-15,8 3-1 0,1-16 1 0,-3-1 0 16,4-4-1-16,1-1 2 0,-5 4 2 16,0-5 4-16,3 3 8 0,-1 3 7 15,0 1 2-15,-5 1 1 0,-1 6 5 0,2 3 5 16,-2 5 2-16,-4 1 0 0,4 1-2 15,-4 4-4-15,0-1-5 0,0 4-3 16,0 6-5-16,0-5-5 0,-4 4-5 16,0 3-4-16,-2 4-2 0,6 1-2 0,-9 0 0 15,9 0-1-15,-16 14-1 0,1 3-3 16,5-2 3-16,-4 18 1 0,-3 4 0 0,7 1 0 16,-9 2-3-16,9 1 3 0,-1 2-2 15,5-2 0-15,2 3 2 0,0-7-2 16,8 5 1-16,4 3 1 0,-1-4 1 15,3-1 1-15,6-1 2 0,3-1 1 16,6-6 4-16,2 0 0 0,4-6 1 0,2 1 2 16,-2-13-1-16,6 11-5 0,-2-10-18 15,9-3-45-15,-9-7-39 0,6-2-64 0,0-10-79 16,3-2-23-16,28-10-577 0,-6-7 139 16,-8-8 117-16</inkml:trace>
  <inkml:trace contextRef="#ctx0" brushRef="#br0" timeOffset="111672.24">18750 7452 196 0,'-9'2'299'0,"1"-2"31"15,8 0-2-15,-19 0-17 0,11 4-25 16,8-4-28-16,-14 0-26 0,14 0-25 16,-13 0-19-16,13 0-17 0,-12 0-13 0,8 1-9 15,4-1-8-15,0 0-6 0,-13 0-4 16,13 0-4-16,0 0-2 0,-12 0-2 0,12 0-4 16,0 0-4-16,-8 4-4 0,8-4-5 15,0 0-1-15,0 0 0 0,0 0 1 16,0 0-2-16,0 0-4 0,0 0-3 15,33-18-4-15,-15 10-5 0,15-4-7 0,7-6-8 16,-3 3-5-16,0-3-8 0,29-11-6 16,-4 6-6-16,-4-7-7 0,4 7-8 15,-4-3-11-15,-8 0-12 0,-9 9-19 0,0 2-22 16,1-1-12-16,-5 0-19 0,8 7-25 16,-7-7-29-16,1 7-28 0,-2-3-32 0,2 3-60 15,-14-2 19-15,2 7-536 0,-2 1 126 16,-11 1 104-16</inkml:trace>
  <inkml:trace contextRef="#ctx0" brushRef="#br0" timeOffset="112245.11">19068 7768 145 0,'-27'27'330'0,"2"-3"41"15,5 5-3-15,3-11-20 0,3-4-30 16,1 0-30-16,7 6-28 0,4-4-26 0,-2 0-22 16,4-6-20-16,4 6-16 0,-4-9-12 15,6 6-9-15,4-5-2 0,-3 5 0 16,11-5-2-16,-9 1 0 0,5-4 0 0,5 1-4 16,1-2-4-16,1-4-8 0,-2 6-8 15,5-12-9-15,3 6-11 0,15-10-10 16,1-4-8-16,21-3-12 0,4-10-16 15,3-3-22-15,-5 3-26 0,6-5-39 0,-2 1-45 16,-6-2-41-16,0-5-46 0,-2 5-61 16,-6 1 4-16,-8 11-564 0,-7-6 129 0,-10 8 109 15</inkml:trace>
  <inkml:trace contextRef="#ctx0" brushRef="#br0" timeOffset="113260.2">19008 8076 22 0,'0'0'221'0,"-8"0"79"0,8 0 22 16,-9-2-2-16,9 2-14 0,0 0-23 0,-6-3-23 16,6 3-22-16,0 0-20 0,-12-5-15 15,12 5-12-15,0 0-9 0,-6 0-10 16,6 0-9-16,0 0-8 0,0 0-9 16,4-13-7-16,-4 13-6 0,8-8-6 15,0 2-9-15,5-3-9 0,1-3-10 0,3-1-9 16,14-7-8-16,-2 3-9 0,0-4-6 15,4 4-9-15,2-5-5 0,0 2-4 16,2 0-6-16,19-8 0 0,-8 3-3 0,-7 5-3 16,-6 3-2-16,2-2-3 15,-6 6-4-15,4 0-3 0,-12 1-4 0,0 0-3 16,-5 7-3-16,-3-5 0 0,-1 5-2 0,-1 3 3 16,-7-1 1-16,2-1-2 0,-2 2 0 15,-6 2-1-15,0 0-3 0,0 0 2 16,0 0-3-16,-20 11-1 0,7-1-1 0,-3-3-1 15,-5 7-2-15,-12 3 2 16,0-1 0-16,2 5-1 0,-10-4-1 0,-15 11 1 16,0-6-2-16,15-2 0 0,4-7-2 0,3 1-13 15,1-4-26-15,11-2-34 0,1 0-46 16,6-8-51-16,3 0-61 0,4-8 18 16,6 3-557-16,-2-3 128 0,8-5 107 0</inkml:trace>
  <inkml:trace contextRef="#ctx0" brushRef="#br0" timeOffset="114487.9">21342 6503 205 0,'-2'-9'293'0,"-7"-7"24"0,-3 2-3 0,4-4-9 15,-5 4-18-15,-1-2-21 0,1 3-18 16,-3-2-15-16,1 2-15 0,-3 1-14 16,-3 1-14-16,0 2-12 0,-1 2-11 15,1 1-11-15,-12-2-11 0,4 8-10 16,0 8-9-16,-14-2-7 0,1 1-8 0,-3 5-8 16,3 0-8-16,5 5-8 0,2 2-7 15,0-2-5-15,0 9-9 0,6 0-7 16,-12 16-7-16,5-5-5 0,10-5-4 0,5-1-3 15,6-3-6-15,7 2-2 16,-4-5-3-16,10-3-1 0,2-2-3 0,2 2-3 16,4-1 1-16,2-4-2 0,11-1-1 15,-5 0-3-15,9-7-2 0,10 6-4 16,4-9-2-16,-2-3-1 0,9-3-3 0,1-7 0 16,3 2-1-16,-5-7-1 0,5 0 1 0,-5-3-1 15,-1 1 0-15,-1-7 1 0,-6 0 0 16,-4 1 0-16,-2-5 1 0,2-3 3 15,-10 2 1-15,-1-7 5 0,-3 5 5 0,-3-8 6 16,1 5 2-16,-5-5 2 0,-2 0 2 16,-6 7 2-16,-2-1 0 0,0 1-1 15,-2-11 1-15,-10-2-2 0,4-3 0 0,-21-16 0 16,2-5 0-16,-8 12-1 0,-7-4-1 0,-1 1-2 16,-11 4 0-16,-1 7-1 0,-8 1 0 15,-1 6 0-15,-8 8 1 16,-2 5-3-16,-3 4-3 0,-1 12-3 0,-7 2-2 15,-2 12-2-15,0 5-1 0,-14 8-1 16,8 7-4-16,-68 34-2 0,37-9-3 0,27-2-2 16,-46 30-4-16,38-12-6 0,24-8-14 15,15-8-21-15,4 5-24 0,6 0-27 0,13 5-34 16,9 3-51-16,20-9 53 0,14-7-773 16,14-3 150-16,22 8 125 0</inkml:trace>
  <inkml:trace contextRef="#ctx0" brushRef="#br0" timeOffset="116737.84">22288 5737 158 0,'-14'-8'282'0,"14"8"41"0,-6-12 2 0,6 7-14 16,0-4-21-16,0 1-25 0,2-2-25 0,2 1-24 15,-2 4-22-15,4-2-21 0,0 2-20 16,-4 1-16-16,-2 4-15 0,7-1-11 15,-7 1-7-15,0 0-4 0,12 10-2 16,-4 1-3-16,-8-1-2 0,13 13-4 0,-11-2-4 16,4 3-6-16,0 18-5 0,2-5-5 15,1 7-4-15,3-5-6 0,-6 9-5 0,5-6-5 16,-5-4-5-16,0 8-4 0,6-7-2 16,-10-5-3-16,5-6-4 0,-5-3-1 15,2-5-1-15,2 1 2 0,-6-4 5 16,2-6 1-16,-4-2 0 0,2 2-1 0,-6-10-1 15,-2-1-1-15,8 0-2 0,-25-12-2 16,8 2-2-16,-10-16-3 0,-6 0-4 16,-12-16 1-16,-3-3-3 0,1-5-1 0,-1-1 3 15,3 4 1-15,3-2 4 0,1-1 8 16,0 2 4-16,6 14 1 0,8-2-2 16,4 7 1-16,-4 0-1 0,4-1-5 0,3 3-3 15,-5 1-3-15,4 1-3 0,1-3-4 16,3 3-3-16,-2-1-2 0,9 1 0 15,-4 2-1-15,7 2-1 0,-5 5 2 0,6-9 0 16,4 8-2-16,-4-7-3 0,6 2 1 16,6 1-4-16,-6-6-1 0,8 10 0 15,4-7 0-15,-3-1 0 0,11 2 0 16,7-7-1-16,0 3 1 0,19-13-1 0,7 0-1 16,-3 4-2-16,8-2-2 0,2 2-7 15,2 1-9-15,-4 7-9 0,-3-6-14 16,-5 11-18-16,-9 6-15 0,-1 3-18 0,-11 2-13 15,-7 3-8-15,-1 3-2 0,-7 2 1 16,5 3-5-16,-15 1-7 0,-4 0-6 0,17 5-12 16,-15-3-20-16,4 3-37 0,-4 3 73 15,2-1-86-15,2 3-57 0,-6-1-306 16,0 4 96-16,2 2 80 0</inkml:trace>
  <inkml:trace contextRef="#ctx0" brushRef="#br0" timeOffset="117105.14">22274 5491 156 0,'-17'16'256'16,"7"-1"36"-16,-5-3 13 0,1-3-1 0,2-3-8 15,3 5-14-15,-3-6-17 0,4-3-14 16,1 6-15-16,1-7-19 0,0 5-17 15,0-3-20-15,0 0-18 0,2 5-16 0,-3-7-16 16,3 3-14-16,4-4-12 0,-4 8-10 16,4-4-9-16,0-4-6 0,0 9-6 15,0-9-3-15,2 6-5 0,4-5-3 0,3 3-4 16,3-4-3-16,2 0-2 0,-1 0-4 16,10 0-5-16,6-4-3 0,10-2-5 15,-2-3-1-15,6 2-3 0,5-4-5 16,-5-5-3-16,24-4-9 0,-3-5-10 0,-2 2-14 15,-2-7-14-15,0 4-12 0,-11 3-13 16,-8 8-17-16,1 0-12 0,-11 0-12 16,0 3-13-16,-8 11-22 0,-3-3-37 0,3 0 34 15,-4 8-547-15,-7 0 113 0,-2-3 93 16</inkml:trace>
  <inkml:trace contextRef="#ctx0" brushRef="#br0" timeOffset="117753.31">21424 7071 191 0,'-12'21'281'0,"2"-2"28"15,-11 7-3-15,0-4-16 0,1-4-20 0,5 0-21 16,-4-2-20-16,9-1-20 0,-2-3-15 15,-1-6-14-15,7 3-12 0,-2 2-14 16,2-6-14-16,-1 0-14 0,5-2-9 0,-4 1-5 16,4 1-1-16,2-5 0 0,0 0 2 15,0 0 2-15,0 0-1 0,0 0-3 16,0 0-3-16,31-15-4 0,-4-3-2 16,6-4 0-16,23-14-1 0,6-6-5 0,4-4-5 15,15-1-6-15,61-34-7 0,-32 19-5 16,-19 11-7-16,-13 13-6 0,5 1-6 0,76-29-5 15,-47 19-6-15,-21 20-4 0,-15 5-6 16,-3 2-3-16,1-1-1 0,-4 6-4 16,-12-1-3-16,-4 10-3 0,-5-2-5 15,-7 1-13-15,1 2-36 0,1 4-43 0,-3-4-50 16,-2 3-66-16,-14 2-16 0,6 0-621 16,-8-5 139-16,-3 1 116 0</inkml:trace>
  <inkml:trace contextRef="#ctx0" brushRef="#br0" timeOffset="120498.86">21451 8417 93 0,'13'-16'250'0,"-11"-4"56"15,6 5 12-15,-4-2-10 0,0 3-19 16,0 2-24-16,-4 7-24 0,0-4-23 0,0 2-21 16,0 2-20-16,0 5-17 0,-8-5-16 15,8 5-14-15,0 0-11 0,-21 9-8 16,9 3-2-16,-2-2-1 0,-5 8-4 0,-4 7-3 16,-6 4-3-16,-6 17-4 0,-6 4-2 15,-1-1-4-15,5 2-3 0,0 2-5 16,8-10-6-16,4-4-6 0,7-4-7 15,-1 0-7-15,5-3-4 0,3 8-5 0,5-14-5 16,0 3-3-16,6-5-3 0,0-3-2 16,2-1-2-16,2-3-1 0,4 0-2 15,5 2-2-15,1-6-1 0,1 3-3 16,3-3-1-16,5-8-3 0,-2 1-2 0,-1-4-4 16,7-2-4-16,-2-8-2 0,16-1-2 0,-1-8-2 15,15-16-1-15,1-6-1 0,-12 1 1 16,-3-8-2-16,0-2 2 0,-12-4 1 15,-6 1 0-15,-4 8 0 0,-9-1 2 16,0 3 4-16,-8-5 2 0,2 0 3 0,-8 2 3 16,-2-4 5-16,-4 6 2 0,-11-24 3 15,-6 2 2-15,-2 6 1 0,-4 5 2 0,4-4 0 16,-14 5 2-16,4 1 0 16,-5 3 0-16,-3 4 1 0,-3 8-1 0,0-4 1 15,-3 8-3-15,-3 3-4 0,4 10-1 16,3 5-5-16,-3 13-5 0,-4 1-4 0,-29 15-7 15,-1 4-7-15,3 14-3 0,-76 37-5 16,51-10-3-16,28-9-1 0,16-2-6 16,2-7-8-16,12 11-16 0,2 0-17 0,17-4-23 15,0-7-21-15,21-1-25 0,2-9-39 16,8-2 35-16,8-4-655 0,13 5 132 16,1-3 109-16</inkml:trace>
  <inkml:trace contextRef="#ctx0" brushRef="#br0" timeOffset="121109.93">22303 7536 2947 0,'14'-18'1206'0,"-12"5"-790"0,9-6-277 0,-11 6-106 16,0-1-51-16,0 2-34 0,0 2 5 15,0 5 5-15,-7-6 6 0,3 6 2 0,2 0 4 16,-6 1 2-16,-2 2 3 0,1-2 3 15,-3 2 1-15,2 2 4 0,-11 2 11 16,-6 4 7-16,0-2 7 0,-8 6 6 0,4 6 3 16,-6-6 1-16,6 6 0 0,6-1 0 15,6-3-1-15,3 3-1 0,1 1-1 16,1 4 0-16,8-1-1 0,2 1-1 16,4 5-1-16,-7-5 0 0,14 6-1 0,-5-4-1 15,6 5-1-15,11 6-1 0,-5 0 0 16,7-4-1-16,-1 3 0 0,1-2-1 15,4-4-1-15,12-1 1 0,-8 1 1 0,21 8 0 16,-3-8 3-16,-3-7 0 0,11 9 2 16,7-3 1-16,-12 1 2 0,8 1 1 15,-11-5 2-15,-5-1 1 0,-7-7 2 16,-6 4 0-16,4 6 2 0,-6-7 3 0,2 4 5 16,-15 0 6-16,1-1 7 0,-3 1 5 0,-12 0 4 15,0 2 1-15,-6 3-1 0,-9 6-3 16,-20 22-3-16,-6-5-5 0,-7-2-4 15,-7-3-3-15,-3 2-2 0,-4-6-5 16,2-2-8-16,0-6-14 0,12-7-33 0,1-12-38 16,12 0-27-16,6-6-32 0,6-7-33 15,4 0-85-15,7-5-555 0,6-7 133 0,6-3 111 16</inkml:trace>
  <inkml:trace contextRef="#ctx0" brushRef="#br0" timeOffset="121551.18">23688 6770 13 0,'6'-15'255'0,"2"4"76"16,-2 1 14-16,-2 1-12 0,5 1-23 16,-9 3-27-16,0 5-26 0,10 0-27 0,-10 0-26 15,12 12-22-15,-7-7-19 0,-3 0-17 16,4 5-15-16,-6-4-11 0,0-1-5 15,2 1 1-15,-2-6 3 0,0 9 0 0,0-9-3 16,0 0-5-16,0 0-5 0,0 0-7 16,0 0-5-16,-23-13-6 0,17 6-3 15,-2-4-4-15,2 6-2 0,-1-4 2 16,1 1 5-16,4 3 0 0,-10-4-8 0,10 3-9 16,-5 2-12-16,1 2-10 0,6 2-21 15,0 0-21-15,0 0-44 0,-16 12-42 0,16-7-50 16,-4 4-77-16,8 3-577 0,-2-2 131 15,4 1 109-15</inkml:trace>
  <inkml:trace contextRef="#ctx0" brushRef="#br0" timeOffset="122834.7">24669 6341 61 0,'-4'5'200'0,"-2"1"53"0,0-3 14 16,2 4-3-16,4-2-14 0,-11-2-19 0,11-3-18 15,-6 5-17-15,2-1-11 0,4 1-11 16,0-5-8-16,-10 4-7 0,10-4-7 16,-4 5-6-16,4-5-4 0,-7 6-6 15,7-6-6-15,0 4-4 0,0-4-7 16,0 0-8-16,0 0-8 0,0 0-7 0,0 0-8 16,0 0-5-16,0-20-7 0,7 9-6 0,7-6-3 15,-10-2-4-15,13-7-2 0,-9-6-3 16,7-3-1-16,-1 1 0 0,0-7-1 15,1 1 0-15,-3 1-2 0,1-7-3 16,-5 3-3-16,4-5-4 0,-3 2-3 0,-3-2-4 16,2 2-3-16,0-5-1 0,1 7 0 15,1 7 0-15,-8 1-3 0,4 6 0 16,-4 7-2-16,2 2-2 0,3 5-5 0,-5-3-3 16,-2 6-5-16,2 0-2 0,2 5-3 15,-2-2-2-15,-2 5-1 0,4 1 0 16,-4 4 0-16,0 0-2 0,0 0-1 15,8 14 1-15,-5-1-1 0,3 7 0 16,4 11-2-16,-2 6 1 0,3 10 0 0,9 26 2 16,1 6-2-16,-7 5 0 0,11-1 1 15,2 3 0-15,-6 1-2 0,2-3 1 16,3 0-1-16,-1-9 2 0,6-4-1 0,-8-3 0 16,4-3 1-16,-4-17 1 0,-3-3 0 15,-1-9 0-15,-3-4 1 0,3 1 0 0,-5-6 1 16,-5 0 1-16,3-6-1 0,-4-1-16 15,-1-2-27-15,-1-3-28 0,-6 3-34 16,0-3-43-16,0-2-59 0,-6 0-29 0,6-5-529 16,-5 1 127-16,3-4 105 0</inkml:trace>
  <inkml:trace contextRef="#ctx0" brushRef="#br0" timeOffset="123590.7">26395 5875 41 0,'-14'1'244'16,"2"3"70"-16,3-3 19 0,-5-1-5 15,8 0-19-15,-9 0-22 0,9 8-23 0,-9-8-21 16,9 1-16-16,6-1-10 0,-14 0-8 15,1 0-12-15,13 0-12 16,-8 0-11-16,8 0-11 0,0 0-12 0,-12-9-8 16,12 8-9-16,4-9-9 0,6-5-7 15,9 3-13-15,1-14-12 0,16 0-9 0,9-12-8 16,15-3-9-16,2 0-12 0,2-1-19 16,0-2-17-16,4 7-15 0,-4 1-20 15,-2 5-14-15,0 0-7 0,-12 9-8 0,-9 1-10 16,-5 8-12-16,-10 6-8 0,-3-4-5 15,-6 11-3-15,1 0-5 0,-5 0-16 0,-5 11-36 16,0-6-2-16,-4 2-523 0,-2 6 112 16,-4 3 91-16</inkml:trace>
  <inkml:trace contextRef="#ctx0" brushRef="#br0" timeOffset="124310.7">26416 6268 146 0,'-25'22'333'0,"9"-3"61"0,1-6 2 15,3-4-19-15,6 1-26 0,4-8-31 16,2 1-25-16,0-3-22 0,20 0-21 0,1-3-16 16,18-9-14-16,29-9-10 15,11-5-21-15,10-6-18 0,80-23-26 0,-36 11-42 16,30-15-53-16,-33 14-76 0,44-8-210 16,1 0-470-16,3 0 118 0,-6-5 97 15</inkml:trace>
  <inkml:trace contextRef="#ctx0" brushRef="#br0" timeOffset="125986.19">22026 17107 50 0,'6'-1'151'16,"-6"1"53"-16,12-8 20 0,-10 0 0 15,5 8-8-15,5-4-11 0,-10-5-12 16,6 9-13-16,3-5-13 0,-3-1-14 15,4 4-12-15,-3-5-12 0,5 2-12 0,7-2-9 16,-1-5-9-16,3 3-9 0,16-2-9 16,-3 0-8-16,7 1-6 0,5 0-7 15,22-6-4-15,2-1-7 0,3-3-4 16,-3-1-5-16,2 6-5 0,-1-6-3 0,1 7-3 16,3-4-4-16,1-3-1 0,1 0-2 15,3 7-2-15,7-4-2 0,-2 4-1 16,8-3-1-16,2-4-2 0,0 10 0 0,3-5 0 15,-1-2-1-15,-2 6 2 0,-2 0 3 16,-4-1 0-16,-6 5 0 0,0-5 2 0,-7 1 0 16,-3 3 2-16,-13 2 1 0,-11-4 2 15,-1 1 1-15,-3 0 0 0,1 4-1 0,-1-3-3 16,3 2-1-16,20-9-3 0,-12 7-1 16,10-8 0-16,9 2-3 0,-25 4 0 15,-1 1-3-15,-14 1-1 0,1 3 1 16,-5 0 3-16,-6-3 7 0,-7 9 5 0,1-2 4 15,-7-7 0-15,1 9 0 0,-3-2-3 16,-1-3-2-16,3 5-2 0,-4-5-2 16,5 5-3-16,-9-2 0 0,-2-5-3 15,9 7-2-15,-13 0-1 0,18 0 3 0,-14 0 4 16,-4 0 2-16,17-1 0 0,-17 1-2 16,2-11-4-16,-2 11-4 0,0 0-4 15,0 0-3-15,0 0-4 0,-23 0-2 16,5 0-1-16,-5 0 0 0,-10 7 2 0,-9-2 0 15,-3 4-2-15,-32 3 1 0,-3-1 2 16,-5 9-3-16,-6-6 2 0,-2 1 0 0,-4 2-1 16,-13 0 1-16,-84 14-1 0,52-9 0 15,15-8 1-15,22 7 0 0,-93 11-1 16,61-11 1-16,15-10 1 0,27 9-1 16,-6-10 1-16,8 2 0 0,-13-1 1 0,3 2-1 15,4-1 0-15,-2-3 0 0,6-1 1 0,-3 1 0 16,3 2 2-16,8 1 0 0,-8-3 0 15,9 7 0-15,3-7 0 0,0 2-1 16,7 0 0-16,14-1 0 0,10-2 0 16,11-3 1-16,6-5 2 0,6 9 3 0,8-9 4 15,0 4 2-15,1 2 0 0,1-6-1 16,5 2 1-16,5-2-1 0,1 0-2 16,8 0 0-16,-12 0 1 0,12 0 0 15,0 0 0-15,0 0-1 0,0 0-1 0,20-8-1 16,-7 4 0-16,3 3-2 0,7-7-1 15,2 3-1-15,16-3 0 0,0-2 1 16,30-11-1-16,7 7-1 0,11-7 1 0,6 0-1 16,7 2-1-16,86-26 1 0,-48 13-1 15,48-10-1-15,-47 16 0 16,-23-2-1-16,66-7 0 0,-46 8 1 0,-20 6 0 0,-19 10-1 16,4-4-1-16,-5 5 0 0,1-5 0 15,0 0 0-15,-2 4 0 0,-2-1 0 16,0 2 0-16,-4-2 0 0,6-1 0 0,1 2 0 15,-3-6 2-15,2 6 0 0,-6 1-1 16,-4-2 0-16,-7 3-2 0,-16 4-12 16,-18-1-24-16,-7 6-14 0,-16 6-28 15,-5-1-118-15,-18 6-498 0,-8 4 117 0,-23 1 96 16</inkml:trace>
  <inkml:trace contextRef="#ctx0" brushRef="#br0" timeOffset="128484.06">28750 4238 50 0,'6'-4'172'0,"-2"2"14"16,2-2-30-16,0 2-42 0,-6 2-51 0,13-4-60 15,-7 1-251-15,-6 3 82 0,15-2 56 16,-9-2 217-16,-2-2-34 0,6 5 27 0,-10-7 70 16,6 3 50-16,-4-2 20 0,1-2-1 15,1 4-7-15,-8-3-9 0,1-2-13 16,1 5-13-16,-4-4-13 0,-4 1-8 16,2 3-6-16,-7-4-8 0,-1 2-7 0,-5 3-6 15,0 3-4-15,1-3-4 0,-1 4-10 16,0 4-10-16,-4 1-12 0,7 3-9 0,-3 1-10 15,-6 12-11-15,0-1-7 16,5 8-8-16,1 1-6 0,-4 4-7 16,11 0-5-16,-1 2-5 0,3 8-4 0,2-2-5 15,5 7-3-15,3-5-3 0,4 2-2 0,5 0-2 16,1 0-3-16,4-3-1 0,3 0-2 16,14 11 0-16,2-12-1 0,0-8-2 15,0-7-1-15,4-6-3 0,4 1-2 16,0-6-2-16,5 1-3 0,-3-8-3 0,3-6-4 15,1 1-3-15,-10-3 1 0,6-3 2 16,-5-2 0-16,-12 0 2 0,7-2 1 0,0-7 2 16,-4 3 3-16,-6-2 7 0,-2 1 5 15,-3-3 3-15,-1 3 1 0,-3 2 2 16,2-1 0-16,-1 1 0 0,-9 5 1 16,2-6-1-16,5 6-1 0,-7 0-1 0,0 1-4 15,2-2-5-15,0 5-4 0,-6 1-2 16,8-8-4-16,-5 3-1 0,3 2-3 0,-4-1 0 15,-2 4 0-15,6-1-3 0,-6 1 4 16,10-8-1-16,-10 8 0 0,9-3 3 16,-9 3-2-16,10-1 2 0,0 1-2 15,1 0 1-15,1-4 1 0,0 4 1 0,11-4-1 16,2-1 1-16,-2-1 0 0,4 1-1 16,8-4-2-16,2-3-2 0,2-5 2 15,3 2-2-15,-5-6 3 0,19-10-1 0,-7-6-2 16,1 0 2-16,-3-5 1 0,-5-5-1 15,-11 10 1-15,6-15 0 0,-14 9 1 0,-7 2 1 16,1 0 1-16,-3 3 0 0,-10-7 2 16,7 5 1-16,-5-1 4 0,-6 3 5 15,0 5 6-15,-6 4 4 0,-5-11 0 0,7 7 0 16,-10-4-3-16,-3 8-3 0,-4 7-2 16,3 0-2-16,-9 8-4 0,0 2-2 15,0 8-1-15,-4 4-2 0,-16 4-1 0,-1 4 0 16,-22 16 0-16,0 1-1 0,-5 2-1 15,11 9 0-15,0 2-1 0,6 9 0 16,4-1-3-16,7-1-19 0,10 4-21 16,10-10-21-16,12 1-15 0,9-7-18 0,8 0-29 15,11 3-36-15,5-4-7 0,7 2-558 16,23 8 121-16,-7-13 101 0</inkml:trace>
  <inkml:trace contextRef="#ctx0" brushRef="#br0" timeOffset="129046.77">30509 3477 201 0,'-13'-21'292'16,"1"1"32"-16,2-1 0 0,-11-4-15 15,2 5-24-15,3 3-26 0,-1 1-24 0,1 5-24 16,-3 2-21-16,5 1-18 0,3-1-18 16,-1 3-17-16,4 0-18 0,-3 1-15 15,7 1-12-15,4 4-10 0,-12 0-9 0,12 0-7 16,0 0-7-16,-13 6-5 0,11 0-5 15,2-1-4-15,0-5-5 0,6 16-4 0,-1-3-3 16,5-1-2-16,0 4-3 0,7-2-1 16,-1 2 0-16,13 4 0 0,0-3-1 15,17 0-1-15,-5-2-1 0,19 6-2 16,14-4-1-16,-3 2-1 0,-1-6-1 0,-8 0-1 16,-8-1 0-16,18-1 0 0,-14 4-1 15,-11-4-1-15,-3 2-1 0,-3-1 1 0,-6 3 1 16,0-4 3-16,-4 4 2 0,-6 1 5 15,-6-3 4-15,-5-1 5 0,-1 1 1 0,-5 7 1 16,-6-7-1-16,-2 6-2 16,-2 2-2-16,0 1-1 0,-17 10-2 0,3 2-2 15,-11-6-3-15,-14 17-3 0,-7-7 0 16,7-6-2-16,4-7-2 0,1-5 0 16,1-3-5-16,-4 0-9 0,-2-2-18 0,10-4-21 15,-5 4-23-15,1-3-32 0,8-3-43 16,7 1-96-16,1-3-499 0,5 2 121 0,3-3 101 15</inkml:trace>
  <inkml:trace contextRef="#ctx0" brushRef="#br0" timeOffset="130864.11">32102 2723 169 0,'7'-11'246'0,"-5"2"27"0,0 1 4 16,2-1-9-16,-2 0-15 0,2 2-16 15,-4-6-18-15,6 5-17 0,-6-5-15 16,0 1-12-16,0 5-10 0,0-6-7 0,-6 1-8 15,2 0-7-15,-2 3-8 0,2-6-9 16,-11 2-10-16,3 0-9 0,-7 5-10 0,-2 0-9 16,1 3-9-16,-5 5-6 0,-6 4-6 15,-6 1-6-15,-5 6-4 0,1-1-3 16,-2 2-3-16,3 8-2 0,5-4-4 0,4 1-5 16,-2 1-2-16,6 1-4 0,5-3-4 15,1 2-2-15,6-2-3 0,7 0-2 0,-6 1-2 16,3 2-1-16,7-3-1 0,4 2-1 15,2-4 1-15,7 7-1 0,3-3-1 16,15 2 0-16,-4 5-2 0,10-4-2 16,4-6 0-16,4 1 0 0,27 7-1 0,-1-4 2 15,3-3-1-15,4-1 2 0,-1 1 1 16,1-6 2-16,-2 6 1 0,-12-5 0 16,-10 1-2-16,-7-3 1 0,-3 3 0 0,-9-1 3 15,4 3 3-15,-15 6 5 0,-5-7 2 16,-5 6 0-16,-8 2-1 0,-4 1-1 0,-12 14-1 15,-1-5-2-15,-26 26-2 0,-5-9-2 16,1-2-2-16,-7-3-1 0,3-1-7 16,-1-8-27-16,7-6-52 0,3-6-35 0,5-4-33 15,0-3-37-15,6-1 14 0,2-3-613 16,5 0 128-16,-1-6 108 0</inkml:trace>
  <inkml:trace contextRef="#ctx0" brushRef="#br0" timeOffset="131277.53">31065 2268 57 0,'-31'-18'258'0,"-2"-3"74"0,4 2 18 16,-4 4-12-16,8 1-21 0,0 9-27 0,4 1-27 15,7 4-26-15,1 5-23 0,-1 7-21 16,6 7-19-16,-1 3-17 0,3 20-16 0,6 11-14 15,0 29-12-15,6 13-12 0,3 4-10 16,9 11-9-16,-3 1-7 0,26 91-6 16,1-22-4-16,-5-52-3 0,0-28-4 15,-2-18-2-15,48 61-4 0,-13-50-3 0,-10-20-7 16,4-17-12-16,6-1-17 0,7-11-34 16,72 39-45-16,-27-38-34 0,-25-19-52 15,-6-9-17-15,0-7-490 0,2-10 109 0,-2-10 92 16</inkml:trace>
  <inkml:trace contextRef="#ctx0" brushRef="#br0" timeOffset="131663.74">31840 1909 159 0,'0'-9'282'0,"4"-3"39"0,6-4 4 0,3 1-15 15,16-6-22-15,4 6-25 0,35-12-24 16,8 2-21-16,5 8-18 0,10 2-17 15,4 4-14-15,2 11-16 0,0 6-13 16,-4 4-12-16,-2 17-11 0,-2 9-10 0,-12 7-10 16,45 60-6-16,-46-18-6 0,-28-7-7 15,-19-4-6-15,-3 6-5 0,-11 9-5 0,-3 3-6 16,-10-2-6-16,-2 0-6 0,-6-2-3 16,-2-2-4-16,2-18-12 0,0-12-27 15,-1-7-73-15,3-1-62 0,-2-7-35 0,2-6-499 16,2-4 112-16,0-11 93 0</inkml:trace>
  <inkml:trace contextRef="#ctx0" brushRef="#br0" timeOffset="132071.53">33729 2361 255 0,'2'-4'354'0,"2"-3"25"16,-4 7 0-16,4-5-19 0,1 1-25 0,-5 4-30 16,6-5-28-16,-6 5-25 0,2-2-21 15,-2 2-18-15,0 0-16 0,6-6-18 0,-6 6-17 16,6-3-18-16,-6 3-31 0,0 0-44 15,0 0-60-15,0 0-133 0,0 0-558 0,0 0 113 16,-14 11 96-16</inkml:trace>
  <inkml:trace contextRef="#ctx0" brushRef="#br0" timeOffset="132839.03">34204 1538 2945 0,'-4'-17'1204'15,"-2"1"-701"-15,2-2-279 0,0 4-128 0,2 1-73 16,2 6-56-16,0 1-12 0,0 6 6 16,0 0 6-16,0 0 2 0,16 12 4 15,-12-3 8-15,5 13 7 0,-1 14 7 0,2 5 6 16,-1 9 6-16,1 39 6 0,0-5 5 15,-1 5 4-15,3 1 2 0,-10 8 0 16,4 2 0-16,0-1-2 0,1 1-2 0,-3-6-1 16,2 1-1-16,0-9 0 0,2-3-2 15,3-17 2-15,-9-13 0 0,2-12 0 0,-2-7 1 16,0-3 0-16,-2-9 6 0,0-2 9 16,10-3 6-16,-20-4 3 0,10-1-2 15,0-7-4-15,0-5-2 0,-8 0-3 0,8 0-7 16,-17-22-5-16,-1-9-3 0,5-5-4 15,-7-29-3-15,5-5-2 0,5 10-1 16,4 1 4-16,-1 9 4 0,7 1 2 0,-2 0 6 16,2 4 0-16,0 8-9 0,2 6-7 15,-2 4-16-15,2 7-11 0,3 2-6 16,-3 3-4-16,4 6-2 0,0 0 3 0,0 3-2 16,0 1 3-16,3 1 1 0,-1 2 2 15,4-1 4-15,9-4 1 0,0 2 6 16,4-2-2-16,10-3 1 0,2-2 1 15,0-2 1-15,4-5-7 0,17-7-1 0,-2-8 0 16,-10 3 0-16,-15 2 3 0,-2 0 1 16,-5-3 3-16,-3-4 2 0,-4 0 4 0,-3-2 3 15,-4 1 5-15,1-5 4 0,-7 4 4 16,2 4 5-16,-6 3 4 0,0 3 4 0,2 3 2 16,-2 3 1-16,0 3-4 0,0 2-4 15,-2 5-5-15,2 3-3 0,-4 4-3 16,4 5-4-16,0 0-1 0,0 0 1 15,-12 14-4-15,7 3 0 0,-5 6 2 16,2 17 2-16,0 3 5 0,-1 4 3 0,3 6 3 16,0 27 1-16,2-9 4 0,4-9-1 15,10 24-1-15,-4 1-1 0,9-2-4 16,-1-1-13-16,3 5-29 0,-3-6-19 0,17 2-27 16,-10-5-43-16,-3 3-56 15,7-9 18-15,-4-1-627 0,-11-16 131 16,1-14 108-16</inkml:trace>
  <inkml:trace contextRef="#ctx0" brushRef="#br0" timeOffset="137058.32">36238 1893 260 0,'0'-9'354'0,"-2"0"29"16,2 1 0-16,-4-2-16 0,2 5-24 15,-2 0-27-15,4-3-27 0,0 8-27 0,-2-8-21 16,0 3-20-16,2 5-16 0,-4-10-14 16,2 8-13-16,2 2-16 0,0-7-13 15,0 7-16-15,0 0-22 0,-7-6-32 0,7 6-39 16,0 0-59-16,0 0-98 0,0 0-104 15,-12 0-498-15,12 0 120 0,0 0 100 16</inkml:trace>
  <inkml:trace contextRef="#ctx0" brushRef="#br0" timeOffset="137421.81">36590 1637 253 0,'10'4'408'0,"-2"-4"9"0,-8 0-13 0,9-4-24 16,-9 4-40-16,0 0-50 0,14 4-40 15,-14-4-39-15,15-4-31 0,-5-1-23 16,6-10-15-16,3-1-14 0,2-10-12 0,6-7-11 16,8-22-4-16,0-5 0 0,-4-6 0 15,-4 1-3-15,-5 2-2 0,-3 6-2 0,-4 9-1 16,-7 7 5-16,-4 6 4 0,2 7 7 15,-6 3 5-15,0 2-3 0,0 5-7 16,0 1-12-16,-6 5-8 0,2 3-8 16,2 3-10-16,-2 4-7 0,4 2-5 0,0 0-7 15,-15 17-2-15,15 9-1 0,-2 22-1 16,-2 1 0-16,4 43-2 0,6 5-2 16,4 6-2-16,1 6-3 0,22 80-4 0,-4-50-8 15,-6-27-20-15,10-16-79 0,25 76-75 16,-13-46 19-16,25 27-801 0,-14-46 156 0,-8-18 129 15</inkml:trace>
  <inkml:trace contextRef="#ctx0" brushRef="#br0" timeOffset="146442.75">8774 14455 145 0,'0'0'243'0,"0"0"30"0,0 0 0 16,0 0-14-16,0 0-17 0,0 0-17 16,0 0-13-16,0 0-10 0,-6-12-10 15,6 12-13-15,0 0-10 0,0 0-13 0,6-12-12 16,-6 12-9-16,0-3-8 0,0 3-9 16,0-6-8-16,0 6-9 0,7-5-9 0,-7 5-9 15,0-5-7-15,0 5-6 0,6-5-5 16,-6 5-2-16,8-5-3 0,-6 1-2 15,4-4-2-15,7 8-1 0,-5-5-3 16,13-3-3-16,-7 0-2 0,7-2-3 16,2 4-5-16,1-3-1 0,11-3-3 0,-6 3-2 15,7-3-4-15,-8 2-2 0,8 2-2 16,3 2 0-16,-12-1-1 0,12 2-2 0,2 0-1 16,5-4 0-16,-3 9-1 0,5-3 0 15,-5-6 0-15,7 9 0 0,-3-4 0 0,3-1 0 16,6-1 1-16,20 1-1 0,-5-7-1 15,-18 12 1-15,-1-9 1 0,-2 5 3 16,3 1 1-16,-3-2 1 0,2 5 2 0,1-4 2 16,1 3 1-16,-4-7 1 0,5 8 0 15,1-2 0-15,27-3 1 0,-19-1 0 16,12-4-1-16,-13 9-1 0,-12-7 6 0,-7 7-1 16,1-4 0-16,-2-1 2 0,5-3-2 15,-7 8-1-15,3-9-1 0,3 3-2 0,-1 0-3 16,28-5-1-16,-6-1-2 0,5-6 2 15,3 2-5-15,1-4-4 0,-1 1-2 16,-3-1-2-16,1 4-2 0,-2-4-1 16,3 1-1-16,-5 0-2 0,-2 7 0 0,-8-6-1 15,-14 9-2-15,-5-1 0 0,2 10-1 16,-1-9 0-16,1 7-1 0,0-2-1 16,3-1 1-16,4-1-1 0,-1 2-1 0,28 0-8 15,-9-4-19-15,-10 6-8 0,24-6-16 16,-20 4-12-16,-10-2-9 0,-4 4-13 0,-13 1-26 15,-6 2-42-15,-2 0-50 0,-7 5 13 16,-7 2-632-16,-11-2 136 0,-2 0 114 16</inkml:trace>
  <inkml:trace contextRef="#ctx0" brushRef="#br0" timeOffset="147337.57">9171 14273 66 0,'0'-12'206'15,"0"5"51"-15,2-2 9 0,-2-2-9 16,2 2-15-16,5-3-16 0,-3 3-11 16,-2-3-8-16,4 3-4 0,-4 2-4 0,2-5-6 15,-2 7-11-15,4-4-13 0,-6 4-12 16,0-2-14-16,0-1-13 0,0 8-13 0,-6-11-11 16,6 11-11-16,-8-1-11 0,8 1-8 15,-19 0-7-15,9 1-7 0,-4 5-5 16,-7-1-6-16,-6 4-4 0,-6 3-5 15,-2 1-4-15,4-1-2 0,-11 4-2 0,1 0-3 16,-21 10 0-16,6-6 0 0,13-4 0 16,2 1-2-16,-1-3-1 0,5-2-1 15,-2 7 0-15,4-7 1 0,6-3 0 0,2-3 1 16,6 4 1-16,0-4 4 0,7-4 4 16,-7 7 2-16,13-5-1 0,-6-4-5 15,3 8-5-15,1-4-5 0,4 0-3 0,-3-3-3 16,5 4-1-16,2 2-2 0,-4-4 0 15,4 6 0-15,-4 3-2 0,2 0 0 0,2-3-2 16,2 2-2-16,0 6-1 0,0-4-1 16,0 3 0-16,0-3 0 0,6-2 0 15,2 3 2-15,0 7 1 0,11-9 0 0,4 12 1 16,-3-16-1-16,13 13 1 0,9-8-1 16,-7-2 1-16,6-2 1 0,3 3 2 15,5-3 1-15,-5-1 0 0,3-2 1 0,1 3-2 16,1 0-1-16,-5-1-1 0,3 5-1 15,1-5-3-15,-13 5-12 0,6-2-38 16,-4-1-40-16,-3 2-62 0,-3 2-5 0,2-3-650 16,-4 0 132-16,-9-11 112 0</inkml:trace>
  <inkml:trace contextRef="#ctx0" brushRef="#br0" timeOffset="150819.7">9593 15187 197 0,'4'8'279'15,"-4"-8"21"-15,8 0-4 0,-8 0-17 0,0 0-22 16,0 0-22-16,0 0-22 0,15-8-20 16,-9 8-19-16,-4-8-17 0,-2 8-15 15,6-7-14-15,-4-2-12 0,-2 5-11 16,0-1-10-16,0 5-7 0,0-12-8 0,-2 6-7 16,0 0-5-16,-4-3-4 0,0 3-2 15,0 1 0-15,-3 0-1 0,-3-2-2 0,4-2 0 16,-11-3-1-16,5 9-2 15,3-4-4-15,-7 7-3 0,5-5-5 0,3 0-3 16,-3 5-4-16,-5 5-3 0,-1 0-4 16,-1 0-2-16,-1 0-1 0,-4 7-1 15,-4 5-1-15,0-2-1 0,0 6-1 16,2 9-3-16,1-7-1 0,5 2-1 0,-2 3-2 16,9-5 0-16,3-1-2 0,7-1 1 0,-6 0-1 15,10-9 2-15,0 7 2 0,4-4 1 16,6-2 1-16,1 2-2 0,3-3-1 0,1 1-1 15,-1-3-1-15,1 6-2 0,-1-10-1 16,5 5-1-16,-11-1-3 0,0-1 1 16,5-8 1-16,-7 4-1 0,2 1 0 15,-2-5-3-15,3-1-2 0,-9 0-4 0,18-1-7 16,-16-5 0-16,6 1-1 0,5 0 1 16,-7 0 1-16,6 0 1 0,-3 0-2 0,-3-1 0 15,2 1-2-15,-6 5 1 0,-2 0 1 16,15-4 3-16,-15 4 0 0,10 4 0 15,-10-4 1-15,15 0-2 0,-13 5 3 16,4 1-1-16,0-6 2 0,2 10 3 16,1-10 3-16,1 9 3 0,0-8 3 0,11 4 3 15,0 2 0-15,3-7 1 0,5 5-1 16,-2-5-1-16,2 4-1 0,0-8-1 0,-2 4-1 16,2 0 0-16,-2-5 0 0,0 4 1 15,-5-5 1-15,5 1 0 0,-6 0 2 16,0-5-2-16,-7-1 0 0,3 0-2 0,-3-5-2 15,-4 2-3-15,-1-3 0 0,-3-7-2 16,0 3-1-16,-4 0 2 0,-2-2 1 16,0-3 5-16,0-1 4 0,-2 7 3 0,-2-2 2 15,2-3-1-15,-4 0 0 0,1 5-2 16,-5 3 0-16,-4-4-6 0,1 10-4 0,-7 6-6 16,-3-2-4-16,-4 7-9 0,-2 0-4 15,-12 12-7-15,-1 8-6 0,-13 13-6 16,5-1-10-16,9 2-15 0,12-7-17 15,8 0-28-15,9-6-55 0,12-1 0 0,6 1-561 16,8-4 121-16,7-6 100 0</inkml:trace>
  <inkml:trace contextRef="#ctx0" brushRef="#br0" timeOffset="151422.87">10387 15121 154 0,'0'-6'289'0,"2"-4"41"0,-2-1 7 0,0 2-12 15,0-2-22-15,0-1-26 0,6 3-23 16,-6-3-23-16,0 2-22 0,-6 0-20 0,6-2-19 16,-2 4-18-16,-9 0-15 0,9-4-14 15,-6 5-14-15,-4 2-10 0,3-3-11 0,-3 4-9 16,4 0-8-16,-11-1-7 0,5 5-6 16,-7 5-7-16,0-5-6 0,1 8-5 15,3-8-3-15,3 5-3 0,1 2-2 16,5-6-3-16,0 6-1 0,1-7 0 0,1 7-2 15,0-2-1-15,4 3-2 0,-2 0-3 16,4 2-1-16,4-3-2 0,-4 7-2 16,2-8-1-16,0 5-1 0,8-1-1 0,-3 6 1 15,1-1 2-15,2-3 2 0,9-1 2 16,-7 7 2-16,3-3-1 0,1-6 1 16,3 7 0-16,1 0 0 0,-3-3-1 0,4-1-1 15,-3 3-1-15,3 1-1 0,-7-1 0 16,3 1 3-16,-5-5 2 0,1 0 10 15,-3 5 7-15,-4 0 7 0,-2-5 5 16,-4-2 0-16,-4 3-3 0,-2 9-4 0,-8-3-2 16,-7 5-3-16,-2 2-4 0,3-5-2 15,-9-3-4-15,2-1 0 0,6-6-3 16,-2 2-2-16,5-3-8 0,-3 1-11 0,0-9-27 16,1 10-27-16,3-10-20 0,3 8-19 15,1-5-25-15,-1 2-38 0,6-4-59 0,1-2 29 16,-1 9-580-16,-2-6 127 0,8 1 106 15</inkml:trace>
  <inkml:trace contextRef="#ctx0" brushRef="#br0" timeOffset="152430.47">11296 14443 68 0,'0'-5'241'0,"0"5"65"16,0 0 12-16,-8-10-10 0,8 10-20 15,0 0-23-15,-13 0-25 0,13 0-23 16,-20 10-20-16,7-5-17 0,-3 7-12 0,1 2-12 15,-5 9-9-15,-5 6-11 0,2 3-10 16,0 0-9-16,-6 20-8 0,-8 6-9 16,2 1-6-16,6-3-7 0,-2 9-5 0,4-7-4 15,7-10-4-15,5-3-5 0,3-4-6 16,3-3-5-16,3-1-5 0,6-5-4 0,-6-2-4 16,12-5-7-16,-6 2-11 0,0 0-16 15,2-6-29-15,2 4-35 0,3-1-27 16,-7-4-40-16,2 5-103 0,4-10 24 0,-6 2-438 15,6-8 105-15,0-4 89 0</inkml:trace>
  <inkml:trace contextRef="#ctx0" brushRef="#br0" timeOffset="152847.94">11282 15121 170 0,'-7'-1'261'0,"-1"-9"0"0,2-2-14 15,6 3-15-15,-6-3-14 0,0 2-20 0,3 0-15 16,-1-1-14-16,2 0-12 0,-6 2-12 16,2 2-12-16,0-3-10 0,-1 2-12 15,1 0-11-15,0 8-9 0,2-7-5 0,4 7-4 16,-10-5-2-16,10 5-2 0,-5 0-4 16,5 0-3-16,0 0-5 0,-6 7-5 15,6-7-5-15,2 13-4 0,2-8-4 0,-2 3-5 16,5 4-4-16,-1-3-2 0,2 9-4 15,0 1-3-15,-1-2-1 0,5 0 2 16,-4-2 3-16,1 6 2 0,3-4 4 0,-6-2 3 16,2 6 3-16,1-8 3 0,3 8 3 15,-6-10 3-15,-4 0 4 0,5-1 2 16,-1 0 0-16,-6 1 1 0,2-5 3 0,2 4 2 16,-2-4 4-16,2 4 0 0,-8-9-6 15,2 8-5-15,-4 2-5 0,-7-5-6 0,-3 6-6 16,-3-3-8-16,-1 2-11 0,-1-3-12 15,-2 0-19-15,5 5-35 0,-3-6-30 16,4 2-29-16,3-6-25 0,1 2-29 16,5 3-35-16,-4-8 34 0,6 5-538 0,4-2 115 15,2-3 97-15</inkml:trace>
  <inkml:trace contextRef="#ctx0" brushRef="#br0" timeOffset="153624.96">11430 14961 52 0,'0'0'149'0,"0"0"14"16,-2-13-26-16,2 13-26 0,7 0-20 16,1-2-9-16,-8 2 14 0,0 0 43 0,6-6 32 15,-6 6 15-15,6 0-1 0,-6 0-8 16,9-3-7-16,-9 3-7 0,0 0-7 0,0 0-5 15,6-4-3-15,-4-1-4 0,-2 5-3 16,0 0-7-16,0 0-6 0,4-3-5 16,-4 3-3-16,4-9-1 0,-4 9-3 15,0-9-1-15,0 9-2 0,-4-3-4 0,0-6-7 16,4 9-5-16,-6-6-6 0,4 1-7 16,-7-4-9-16,3 9-8 0,0-2-7 0,-7-3-7 15,5 0-6-15,-6 5-4 0,-1 0-4 16,-10 0-5-16,3 5-2 0,-1 0-4 15,-4-3-3-15,6 7-2 0,-5-4-4 16,3 1-2-16,-2 6-1 0,6-3-1 16,-1 0-1-16,1-1 0 0,3 5-1 0,3-6 1 15,-5 6 0-15,13-1 1 0,-5-2-1 16,4 1 0-16,4-1 0 0,0 2 0 16,2 2 1-16,0-3-1 0,0 0 0 15,2 4-1-15,-2-4 0 0,6 11-1 0,0-6-1 16,5 5 0-16,1 0 2 0,0-5 3 0,13 9 1 15,-4 0 1-15,4-3 3 0,4-2 2 16,-7 2-1-16,11-6-1 0,-6 4 0 16,-4-2-2-16,0 1-1 0,-3-4-2 15,-1-7-2-15,-5 10-2 0,-1-7 0 0,1 1 0 16,-1 2 2-16,-9-3 0 0,0 5 1 0,-2-5 1 16,-4 3 1-16,-4 4 2 0,-9-2 3 15,1 4 2-15,-7 5 2 0,-6-5 3 16,-2 0 0-16,-4 1-2 0,4 3-1 15,-6-7 0-15,0-3-3 0,0 2-1 16,2-6-1-16,4-4 0 0,6 5-2 0,-2-6-1 16,9 0-7-16,1-5-10 0,-3 5-38 15,5 0-41-15,5-5-41 0,0 0-41 0,8 0-38 16,0 0 53-16,0 0-702 0,0 0 142 16,0 0 117-16</inkml:trace>
  <inkml:trace contextRef="#ctx0" brushRef="#br0" timeOffset="154244.5">11633 14606 117 0,'-2'-7'258'0,"2"-2"38"16,0 4 4-16,0 5-12 0,0-11-20 16,0 11-20-16,6-6-17 0,-6 6-15 0,0 0-13 15,0 0-10-15,17 11-6 0,-9-5-8 16,4 1-7-16,7 12-6 0,-5-6-9 0,9 11-9 15,4 9-10-15,-6-3-8 0,-7 6-6 16,7 1-4-16,-9-1-4 0,3 7-2 16,-7 1-1-16,-2 2-6 0,-4 2-5 0,2 3-7 15,-8-5-8-15,2-2-6 0,-6 6-8 16,-2-7-9-16,7 4-14 0,-9-9-23 16,10 4-31-16,-10-2-60 0,5-3-36 0,-1-5-36 15,2-6-57-15,4 0 27 0,-2 0-586 16,2-8 126-16,2-2 104 0</inkml:trace>
  <inkml:trace contextRef="#ctx0" brushRef="#br0" timeOffset="155256.66">12261 15121 51 0,'13'0'254'16,"-13"0"76"-16,8 0 16 0,-2 6-10 0,-6-6-21 15,6 3-26-15,-6-3-25 0,0 6-22 16,0-6-18-16,0 6-13 0,0-6-12 16,0 0-12-16,0 5-10 0,0-5-8 0,0 0-8 15,7 7-8-15,-7-7-9 0,0 0-11 16,0 0-11-16,0 0-10 16,0 0-11-16,0 0-10 0,0 0-9 0,0 0-7 0,0 0-8 15,0 0-6-15,0 0-6 0,0 0-5 16,0 0-6-16,0 0-4 0,0 0-4 0,0 0-4 15,0 0-4-15,-7-24-1 0,7 24-3 16,0-3-3-16,0 3 0 0,0 0-2 16,0-7-1-16,0-3 1 0,-6 6 2 15,6-4 2-15,0 8 2 0,0-9 1 0,0-3 3 16,0 9-1-16,0-4-2 0,0-3 1 16,-6 5 0-16,6-6 2 0,0 5 4 0,-2-3 3 15,2-3-1-15,0 4 0 0,0 3-1 16,-4-3-2-16,4-4-1 0,0 9-3 15,-2-2-2-15,2 5-3 0,0-12-1 16,0 4-3-16,0 3-2 0,0 5-2 16,-6-8-2-16,6 8-4 0,-3-3-2 0,3 3-2 15,0 0-1-15,0 0 0 0,0 0-1 16,0 0 0-16,-10 11 0 0,8 2-1 16,2-8 1-16,0 2 0 0,-6-6-1 0,6-1 2 15,-2 12 6-15,2-10 8 0,-4 3 6 16,4-5 6-16,-2 8 2 0,2-8 0 0,-5 5-1 15,5-5-3-15,0 0-7 0,0 0-9 16,-8 0-11-16,8 0-27 0,0 0-17 16,0 0-28-16,0 0-33 0,0 0-46 0,-12 0-60 15,12 0 64-15,0 0-190 0,0 0-531 16,0 0 145-16,0 0 121 0</inkml:trace>
  <inkml:trace contextRef="#ctx0" brushRef="#br0" timeOffset="155719.82">11821 14527 32 0,'-16'-1'148'16,"-3"-4"79"-16,4-8 38 0,1 13 10 15,-5-7-5-15,11 2-9 0,-4 1-11 0,8-1-11 16,-7 2-14-16,3 0-16 0,6-3-18 15,2 6-16-15,-15-3-15 0,11 0-14 16,4 3-13-16,-8-5-9 0,8 5-7 16,0 0-4-16,0 0-2 0,0 0-1 15,15 20-1-15,-1-8 0 0,7 5-2 0,-1 4-3 16,9 4-5-16,4 1-4 0,5 21-5 16,9-5-6-16,-3 6-5 0,-3 3-5 15,-2-4-3-15,-4 8-3 0,-10-9 0 0,-6 2 1 16,-7-8 0-16,-4 8 3 0,-8 5-1 0,-8 0-1 15,-4 29-6-15,-11-3-3 0,-4 4-4 16,-2-8-6-16,-6 4-6 0,4-7-5 16,6-4-10-16,5-20-21 0,1-12-44 15,6-3-47-15,5-9-24 0,6-3-19 0,2-9-32 16,0-2-53-16,8-10 35 0,5 0-618 16,-13 0 132-16,23-22 110 0</inkml:trace>
  <inkml:trace contextRef="#ctx0" brushRef="#br0" timeOffset="155952.7">12377 14875 202 0,'-6'5'331'0,"-2"-1"37"0,4 1-3 0,-3 1-18 0,5-1-25 0,-4 2-24 15,0-2-21-15,0-1-21 0,4 8-19 16,-5-3-18-16,1 0-17 0,4-2-18 16,-4 1-17-16,0 0-11 0,-1-3-6 0,5 2 2 15,2-2 3-15,-6-3 0 0,6-2 1 16,0 5-4-16,0-5-9 0,0 0-11 15,-8 6-11-15,8-6-12 0,0 0-9 0,0 0-10 16,0 0-9-16,2-21-6 0,-2 21-6 16,0-9-3-16,0 9-4 0,0-8-7 15,0 8-8-15,0 0-5 0,0 0-3 0,0 0-5 16,-2-4-4-16,2 4-2 0,0 0-3 0,0 0-5 16,0 0-12-16,0 0-40 15,-15 12-62-15,11-7-49 0,2 2-67 16,-4-2 50-16,0 2-772 0,0 1 156 0,-1 0 129 15</inkml:trace>
  <inkml:trace contextRef="#ctx0" brushRef="#br0" timeOffset="156658.44">12600 14443 108 0,'2'-15'229'0,"5"-1"48"16,-1 1 20-16,-4-5 0 0,4 15-11 15,-6-3-19-15,2-2-21 0,2 1-20 0,-2 9-18 16,-2 0-14-16,0 0-11 0,0 0-7 16,0 0-7-16,13 21-5 0,-13-10-4 15,0 9-5-15,0 5-4 0,0 4-8 16,0 4-8-16,0 10-9 0,-6 10-9 0,3-1-7 15,3-3-10-15,-6 4-7 0,0 23-7 16,-2-11-7-16,2-12-5 0,-1 0-7 16,-1-8-6-16,-2 1-5 0,6-8-5 15,-7 3-6-15,7-9-4 0,-2-7-3 0,6 1-2 16,-6-9-1-16,2-1 4 0,2 0 8 16,2-1 10-16,-7-9 11 0,7 5 2 0,-2-2-1 15,2-9-5-15,0 0-6 0,0 0-4 16,0 0-6-16,0 0-6 0,0-20-3 15,2 4-4-15,5-6-3 0,-7-4-5 0,6-1-4 16,0 1-3-16,0-7-1 0,-2 9-3 16,7-1-3-16,-9-3-1 0,4 4-1 0,6 2-3 15,-10 0-2-15,5 1-3 0,-5 7-4 16,4 1-4-16,0 0-1 0,-4 5 1 16,4-4 0-16,1 12-2 0,1-7 3 0,2 2-2 15,0 5 0-15,-1 0-2 0,3 0-4 16,1 0 0-16,-1 0-3 0,2 0-1 15,1 5 2-15,-1-5 0 0,1-5 0 0,6 5 5 16,-1-4-2-16,3-4 5 0,-4-5-1 16,1 2-5-16,3-10-4 0,-2-7 3 15,-1 3-3-15,-5-7 2 0,-3 0-1 0,-2-3 2 16,5-3-1-16,-9 2 3 0,0 4 3 16,1 5-1-16,-1 1 1 0,0 5 2 15,-4-1-4-15,2 4 1 0,-2 3-4 16,4 3-4-16,-6 0 6 0,0 3-4 0,2 1 1 15,-2 8 3-15,5 0-1 0,-5 0 4 16,0 0 1-16,2 12 1 0,-2 0 4 0,2 14 4 16,-2 1 3-16,0 2 6 0,0 2 6 15,-2 17 3-15,0 0 2 0,-3-1 2 16,3-4 2-16,2 8-3 0,-8-3-1 0,4-6-1 16,2 3-4-16,-4 1 0 0,6-6-6 15,-6-4-28-15,6 0-67 0,-3-7-61 16,3 3-60-16,0-4 25 0,0 5-704 0,-4-5 148 15,2-5 122-15</inkml:trace>
  <inkml:trace contextRef="#ctx0" brushRef="#br0" timeOffset="166668.87">15265 14428 104 0,'4'-6'205'16,"-2"-4"41"-16,-2 5 1 0,2-4-10 15,2 1-15-15,2 4-19 0,-6-5-19 0,0 7-16 16,2-4-16-16,-2 6-12 0,4-10-11 16,-4 10-10-16,0-5-8 0,0 5-7 15,0 0-7-15,5-9-7 0,-5 9-6 0,0 0-5 16,0 0-5-16,0 0-6 0,18 9-4 16,-18-9-3-16,0 10-4 0,2-8-2 15,2 4-3-15,3-1-2 0,-7 8-2 0,0-5-3 16,0 6-2-16,0-4-4 0,0 7-3 15,-7 4-2-15,1 3-2 0,0-3-2 16,4 1-1-16,-8 4-1 0,5-5-1 0,-1-3-1 16,0 6-1-16,-2-3 1 0,2 0-4 15,-3 2-2-15,3-3 0 0,-6 6-1 16,6-6 0-16,-3 6-1 0,1-6-1 0,2 2-1 16,-13 16-1-16,5-11 0 0,-1 5-2 15,1 2-1-15,-1 1-1 0,-3-2-1 16,7-1-1-16,-7-1 0 0,1 2 0 0,-1-1-1 15,9 0 1-15,-9 2-1 0,3-2-1 16,5-1 0-16,-7-4 0 0,7 4-1 16,-2-4 1-16,-1-2 1 0,3 7 0 15,-4 5 1-15,-1 0 0 0,3-1 0 0,-17 24-2 16,2 2 0-16,6-6 0 0,-8 8 0 16,9-11-1-16,5-8-1 0,-6-5 1 0,7 5-1 15,-5-3-1-15,-1 16 0 0,-1-5-1 16,4-11 0-16,3-2 0 0,-3 0 0 15,7-5 0-15,-4 1 0 0,-1-5 0 16,3 8 1-16,-1-4 0 0,-1-3 0 0,-3 10 0 16,5-1 0-16,-7-3 0 0,5 3 0 15,-9 22 0-15,2-10-1 0,1-10 0 0,3-2 0 16,-10 17 1-16,7-6-1 0,-1-9 1 16,2-7 0-16,3 6 0 0,1 0 0 15,-3-1 0-15,-5 22 0 0,2-6 1 16,-7 7-1-16,7-18 0 0,2 3-1 15,-3 9 0-15,1-5 0 0,2-2 0 0,9-9 0 16,-9 1 0-16,-1 23-1 0,-3-8 0 16,4-5 0-16,3-4 0 0,1-4 0 0,-10 17 0 15,9-13 0-15,-9 17 0 0,11-13-1 16,-11 10 1-16,4-10 0 0,1 12 0 0,-1-13 1 16,-4 14-1-16,2-2-1 0,1 1 0 15,-5 1 1-15,0-3 1 0,0 11-1 16,4-7 0-16,-6-3-1 0,2 7-1 15,5-2 1-15,-3-4 1 0,4-14-1 0,7-7 0 16,3 1 0-16,-1-3 0 0,-7 0 1 16,9 1 1-16,-2 0 0 0,-1 2 1 0,-1-3 0 15,3 0 0-15,-1 7 0 0,-9 19 0 16,7-12 1-16,6-3 0 0,-5-9-1 16,-7 27 0-16,-1-3-1 0,2-4 1 15,3-7 0-15,1-8 0 0,3-4 0 16,-9 18-1-16,5-6 0 0,1-14 0 0,3 1-1 15,-3 3 1-15,7-1 0 0,-13 21-1 0,1-14 1 16,-1 10 1-16,0-6-1 0,1 6 1 16,-1 0 0-16,0 1 0 0,-1 0 1 15,-5-2 0-15,6-3-1 0,-4 6 0 16,3-1 0-16,-1 0 0 0,2 2 0 0,1-5-1 16,-7 5 0-16,4-4 1 0,2 2 0 15,1-7-1-15,-1-4 1 0,6-1 1 0,1-15 2 16,-1 5 1-16,3 0 1 0,-2 0 0 15,-1 0-1-15,1-8 0 0,1 11-1 16,-1-3 0-16,-1 1 0 0,1-3-1 16,-11 25 0-16,2 1 0 0,3-3-1 0,-3 2 0 15,-4 1-1-15,2-3 0 16,0 0 0-16,1-4 0 0,1 3 0 0,-4-7 0 16,4-1-1-16,5-15-1 0,1-3 1 0,3 6 0 15,-7-6-1-15,7 5 1 0,-7-7-1 16,-6 28-1-16,4 2 0 0,-10-2 0 15,4-4 0-15,-2 4 0 0,0 3 0 16,2-3-1-16,2 4 0 0,-1-12 1 0,-6 11 0 16,5-3 1-16,-4-5 0 0,11-11-1 15,-11 16 2-15,4-9-1 0,6-6 1 0,-8 12-1 16,0-7 0-16,2 6 0 0,-2-5 0 16,0 4 0-16,-2 5 0 0,2-8-2 15,-2 3 1-15,-2 5 0 0,6-8 0 0,-6 8 1 16,-1 1 0-16,3-6-1 0,-2 7 0 15,2-2 1-15,2-8 0 0,-2 4-2 16,4 4 1-16,-4 0 0 0,4-6-1 0,-4 6 0 16,8-4 0-16,-2 8-1 0,-6-4 1 15,4-2 0-15,7-1 0 0,-11 3 1 0,4 3 0 16,0-6 0-16,2 3-1 0,-6-2 1 16,10-12-1-16,2-8 1 0,3 2 0 15,1 0-1-15,3-7 0 0,-5 5 0 16,3-5-1-16,1 6 0 0,1 2 1 0,-5-6 0 15,-4 29 0-15,3-13-1 0,-1 11 0 16,0-2 0-16,1 2 0 0,-1 1 0 16,-2 1 0-16,3 1-1 0,-1-14 2 0,0 10 0 15,1-10 1-15,1-12 0 0,5 1 0 16,-3-7 0-16,5 0-1 0,-9 6 1 16,6-9 1-16,-5 4-3 0,1 2-5 0,1-2-1 15,-3 5-2-15,-12 7 2 0,6-1 1 16,0-14 0-16,6 1 0 0,-1-2 0 0,-1 0 2 15,2-10 0-15,3 8 1 0,1-9 1 16,-1-6-2-16,9 2 3 0,-5-5 1 16,8 1 0-16,-7-6 2 0,5 2 0 15,6-6 0-15,-8 6-2 0,7-5-5 0,-5 4 3 16,8-4-5-16,-10 1 1 0,10-5 2 16,-2 4 0-16,2-4 1 0,0 0 0 15,0-20-1-15,0 9 0 0,6-11 2 0,0-3 0 16,2-16-1-16,5-1 3 0,-3-2-1 15,11-23 1-15,0 4-1 0,-7 10-1 16,5 1-2-16,-11 17 1 0,4 1 3 16,-1-5-3-16,-1 12 2 0,-2 1-2 0,-2 5 1 15,1 3 0-15,1 3 1 0,-2-10 1 16,2 8 0-16,-6-3-1 0,5 4 1 0,5-5 0 16,-12 10 0-16,6-6 0 0,-4 4 0 15,2 1 0-15,1 3 1 0,-1 3-1 16,-4-6 0-16,2 5 1 0,-2-1 0 15,4-4-1-15,-4 8 1 0,0-6 2 0,0 4 0 16,0 6 3-16,0-13 2 0,0 5 1 16,0 3 1-16,2-3 0 0,-2 8 0 0,-2-8-1 15,2 8 0-15,0-8 0 0,2 1-2 16,-2 7 1-16,-2-6 0 0,2 6 0 0,0-6-2 16,0 6 0-16,-4-5-3 15,4 5-3-15,0 0-7 0,0 0-8 0,-2-4-1 16,2 4-3-16,0 0 0 0,-13 12 2 15,7-3 1-15,2 6 2 0,-8 11 0 16,-7 10 4-16,-4 29-1 0,3-2 3 0,-7 2 0 16,4 2 2-16,0 5-1 0,3-5 3 15,-7-3 2-15,12-11 0 0,3-12 1 0,-5-5 1 16,5 2 2-16,4-15 1 0,1 1 2 16,1-3 1-16,-2 0 1 0,2-11 0 15,0 6 2-15,-1-1 0 0,5-10 2 0,-2 3 1 16,2 1-1-16,2 3-1 0,0-8-2 15,-6 5-2-15,6-2-2 0,0-3 0 16,0 4 1-16,0-5 0 0,6 7 1 0,-6-10 1 16,15 0 1-16,11-4-1 0,3-13-1 15,27-15 0-15,2-13 0 0,10-8-1 16,50-52-2-16,-31 26 1 0,-13 15 0 16,-12 7-1-16,2 5-1 0,-2 1 1 0,0 8-2 15,-6 11-17-15,0-1-34 0,-11 9-48 16,-5-1-98-16,-11 17-545 0,-2 8 124 0,-13 0 102 15</inkml:trace>
  <inkml:trace contextRef="#ctx0" brushRef="#br0" timeOffset="172183.87">14068 19305 175 0,'0'0'255'0,"-6"-2"23"0,2-7-3 0,4 9-13 15,-5-5-20-15,1-1-19 0,4 6-19 16,-2-11-18-16,-6 9-15 0,8 2-14 16,-10-8-15-16,8 3-9 0,-7-3-9 0,3 8-8 15,0-8-9-15,-2 8-7 0,-3 0-6 16,11 0-7-16,-14 0-7 0,3 0-7 16,1 6-7-16,0-4-6 0,-1-2-4 0,1 13-1 15,-8-5-1-15,3 1-4 0,7-4-2 0,-11-1992-3 16,9 3995-4-16,-3-1992-4 0,1 0-9 15,4 5-6-15,0-1-4 0,1 1-2 16,-1 2-2-16,2 1-1 0,2 7-1 0,4-4-1 16,-2 0-2-16,4-1 0 0,-2 1-1 15,4 2 1-15,2-5 0 0,-4 5 1 16,6-5 0-16,3-1 0 0,-3-1 0 16,4-7 3-16,-3 1 4 0,1 1 2 0,2-2 3 15,1-3 1-15,3-3 0 0,-3-5-1 16,1 4-1-16,-1-8 0 0,1 0-2 0,-2 0-2 15,11-8-1-15,-6 4-2 0,-1-8-2 16,1 2-2-16,-3-9-2 0,5-2-1 16,-5-1-1-16,1-10 0 0,-1-1-1 0,-1-2-1 15,-5-5 1-15,0-4 0 0,5 10 1 16,-13-6 1-16,2-2 1 0,2 10 3 16,-4 3 0-16,0-3 0 0,-4 5 1 0,4-5 0 15,-2 1-1-15,-5 9 1 0,5-3 1 16,2 1 0-16,-6-2 1 0,2 8-1 15,2-3 0-15,-6 6 0 0,2-7-1 0,-3 6-1 16,9 1 4-16,-10 3 1 0,6-1 2 16,0 5 1-16,2-5-1 0,2 6-3 0,-11-1-3 15,11 3-4-15,-2-3-4 0,2 4 0 16,0-4-2-16,0 8 0 0,0 0-1 16,0-7 0-16,0 7-1 0,0-6 1 15,0 6-1-15,0 0-2 0,6-2 2 16,-6 2-1-16,0 0 0 0,0 0 1 0,13 0 0 15,-13 0 0-15,4 2 1 0,6 4-1 16,-8 1 0-16,5-2 0 0,5-2-1 0,-10 6 0 16,6-1 0-16,7 0-1 0,-3 2 1 15,3 0-1-15,3 2 1 0,-1-2 1 0,1 6 1 16,3-6-1-16,2 0 2 0,-3 1 0 16,1-5 0-16,2 5-1 0,2-5 0 15,-1-2 0-15,1 6 1 0,-2-10 0 16,4 0 1-16,-4 0-1 0,1-5 0 0,-3-4 0 15,2 3 0-15,-3-11 0 0,7 1 0 16,-6-4 1-16,-4-5 2 0,1-3 0 0,-8 3-1 16,3-3 2-16,-7 3-1 0,-4-2 0 15,-2 1 1-15,-2-6 0 0,2 6 1 0,-12-11 1 16,3 3 1-16,-9-5 1 0,1 3 2 16,-1 4 2-16,-5-1 1 0,2 9 2 15,-1-1-3-15,-5 6-2 0,6 1-1 16,0 6-4-16,-1 3-4 0,-5 7-3 0,8 2-5 15,-6 0 0-15,0 2 1 0,3 7-2 16,-7 8 1-16,-2-1 0 0,2 13 2 16,6-7-3-16,-6 10 0 0,4 1 1 0,5 3-1 15,3 1 3-15,3-3-2 0,1 2-9 16,11 2-7-16,-8-5-8 0,10-3-9 16,4-3-4-16,2 3-3 0,3 5-4 0,7-2-3 15,3-11 2-15,1 4-1 0,7-5 2 16,-4-10 1-16,4 0 1 0,-4-6 3 15,3-5 3-15,1 0 3 0,8-10 6 0,1-2-3 16,-5-2 8-16,2-4 3 0,0-7 0 16,10-20 6-16,-6 0 0 0,-2-12 4 0,-8 14 1 15,-2 2 2-15,-10 1 3 0,-1 2 4 16,-6-6 5-16,-1 3 5 0,-7 4 4 0,0-2 5 16,0 7 4-16,-7-10 4 0,-1 3 5 15,-6 3 2-15,1-1 1 0,-1 1 0 16,-1 8-2-16,1-1-3 0,1 8-3 15,1 6-4-15,2-2-4 0,-3 5-4 16,5-1-4-16,-4 5-3 0,3 5-1 0,1 1-2 16,-2 2-2-16,10 0-1 0,0 0-1 15,-15 5-3-15,15 1 0 0,-2-4-1 16,4 11-1-16,-2-6-1 0,9 3 2 0,-5 2 0 16,4 3 1-16,4-3 0 0,3 8 1 15,1-7 1-15,3 0 3 0,14 1 1 0,-8 1 1 16,8-9 0-16,0 4 0 0,6-8 1 15,0 4 0-15,-5-3 1 0,-6 2 1 16,3-5 2-16,1 0 1 0,-4 5 4 0,1-4 2 16,-6 5 6-16,4-1 7 0,-6 4 5 15,-1 2 2-15,-5 4 2 0,3 8-1 0,-9 14-3 16,3 5-2-16,-12-2-2 0,2 2-3 16,-2 6-2-16,-2-5-5 0,2-7-13 15,-6-4-27-15,2-2-23 0,0-4-22 0,-1 1-14 16,3-10-11-16,-4 3-20 0,0-3-54 15,4-4 6-15,-2-10-507 0,2 6 111 16,2-9 94-16</inkml:trace>
  <inkml:trace contextRef="#ctx0" brushRef="#br0" timeOffset="172728.69">14787 17238 170 0,'-10'-4'269'0,"2"-3"30"0,-1 7-2 16,9 0-15-16,-14 0-22 0,6 11-23 0,1-4-21 15,1 8-22-15,-6 5-18 0,10 1-17 16,-4 2-14-16,6 11-13 0,0-2-11 16,0 17-8-16,6-2-7 0,2 30-7 0,4-1-5 15,3 4-5-15,-1-5-7 0,7-1-6 16,6-4-6-16,2 1-7 0,-2-7-6 15,8-3-5-15,2-3-5 0,4 0-7 16,1-14-9-16,5-4-11 0,-5-7-16 0,-5-7-28 16,-2-6-27-16,0-4-24 0,4-6-53 15,-1-5-115-15,-5-5-338 0,-2 0 98 16,4-11 80-16</inkml:trace>
  <inkml:trace contextRef="#ctx0" brushRef="#br0" timeOffset="173244.59">15492 17699 144 0,'-21'-20'262'0,"-5"0"34"16,7 6 0-16,2-5-16 0,-3 0-23 15,5 7-23-15,7-10-23 0,-4 12-22 16,-3-11-19-16,9 10-17 0,-2-3-16 0,-5 2-12 15,7-1-8-15,4 5-4 0,-8-2 0 16,5 1 0-16,-1 8-5 0,0-10-5 0,0 10-6 16,0-7-8-16,4 7-8 0,2 1-9 15,-9-10-7-15,9 10-7 0,0 0-6 16,0 0-5-16,0 0-5 0,0 0-5 16,0 0-3-16,9 20-4 0,-1-8-3 15,4 9-2-15,-6-10-3 0,9 10-2 0,-7 0-3 16,5-2-1-16,-5-4-1 0,6 7-2 15,-1-1-1-15,-3 0 0 0,5-1-2 0,-3-4 0 16,7 2 2-16,-5-2 2 0,7-2 4 16,-1-3 3-16,3-2 2 0,4-6 1 0,0 5 0 15,2-7-1-15,-2 3-2 0,-3-4-1 16,10 5-3-16,-14-5 0 0,7 3 0 16,-6-3 3-16,-1 7 5 0,-5-7 7 15,-1 2 5-15,-5 2 1 0,3 3-2 0,-10 2-1 16,4 7-3-16,-6-4-3 0,0 13-3 15,-6 0-3-15,4-3 0 0,-8 19-7 16,1-8-7-16,1-1-11 0,0-2-27 0,-5-7-14 16,5-3-5-16,2 1-11 0,-2-7-18 15,2 4-29-15,-1-10-64 0,7-1 9 16,-6-7-550-16,6 0 119 0,0 0 99 0</inkml:trace>
  <inkml:trace contextRef="#ctx0" brushRef="#br0" timeOffset="173620.33">15192 16505 3 0,'-6'4'198'0,"-6"-4"77"0,12 0 22 0,-9-4 1 15,9 4-13-15,0 0-17 0,0 0-18 16,0 0-15-16,21-17-14 0,2 17-12 0,4-5-9 16,0-1-11-16,14 2-12 0,2 4-13 15,5 0-12-15,-5 0-9 0,5 4-9 16,1 3-9-16,22 13-10 0,-1-5-10 0,-2 7-7 15,-4 9-9-15,-2 8-9 0,-10 6-7 16,2 2-13-16,-13 6-8 0,0 1-10 16,-3 8-11-16,-9-5-13 0,2 1-15 15,-9-12-34-15,-7-2-31 0,-1-4-33 0,-1-6-39 16,1 0 6-16,-6-12-563 0,-1-2 116 16,-1 2 95-16</inkml:trace>
  <inkml:trace contextRef="#ctx0" brushRef="#br0" timeOffset="174013.83">16187 16637 72 0,'0'-12'245'0,"4"3"68"0,-8 4 25 16,8-3 6-16,-8-2-4 0,4 10-12 15,4-9-19-15,-4-3-18 0,0 12-18 0,-4-5-20 16,4 5-16-16,0-9-15 0,0 9-19 16,0-6-20-16,0 6-15 0,0 0-16 15,0-11-17-15,0 11-16 0,0-4-23 0,0 4-31 16,0-7-38-16,0 7-66 0,0 0-104 15,0 0-64-15,0 0-514 0,0 0 120 16,12 16 100-16</inkml:trace>
  <inkml:trace contextRef="#ctx0" brushRef="#br0" timeOffset="174774.76">16191 15386 235 0,'-4'-18'334'0,"-3"-3"27"16,5 9-5-16,-4-8-18 0,4 9-27 0,-2 0-33 15,2 1-32-15,2 3-28 0,-4 2-24 16,8 0-22-16,-4 5-19 0,2-5-16 16,-2 5-15-16,0 0-12 0,0 0-9 15,33 22-5-15,-19 9-6 0,13-4-5 0,2 34-4 16,8 3-4-16,3 5-4 0,1 11-5 15,-4 1-5-15,5 5-5 0,32 65-4 0,-24-48-4 16,-9-22-4-16,-16-15-5 0,6-11-3 16,-2 7-3-16,-9-18-3 0,1-10-3 15,-13-3-2-15,5-9 0 0,-5-2 5 0,-2-7 10 16,0 0 9-16,-1-2 5 0,-5-3-4 16,0-8-2-16,0 8-3 0,0-8-4 15,0 0-6-15,-25-16-4 0,10 5-3 0,-10-15-4 16,3-5-3-16,1-4 0 0,-20-14 3 15,12 7 6-15,4 5 1 0,6 3-2 0,-1 6 1 16,7-3-2-16,-7 10-3 0,7-1-3 16,5 11-2-16,0-5-3 0,1 1-1 15,-1 4-4-15,-2 4-2 0,8 1-4 16,-4-1-6-16,4 2-10 0,2-6-2 16,-7 2 0-16,7 1 1 0,0 5 5 0,0-7-2 15,7 4 1-15,-5 0 3 0,4-5 0 16,6 1-2-16,-1-10-3 0,3 9 2 15,3-10-3-15,1-1-1 0,1-2-1 0,-1-5 0 16,-1-4 6-16,1 6-6 0,-3 1 3 16,-9-1 3-16,2-1 1 0,-1 4 0 0,-7-5 2 15,0-4 0-15,-11-1 1 0,7-8 2 16,-8 0 5-16,-1 5 11 0,1-2 12 16,2 7 10-16,-3 9 6 0,5 2-1 0,0 0-5 15,1 6-8-15,1-1-10 16,6 6-8-16,-4 9-4 0,0-5-2 0,4 6-1 15,0 0 0-15,8 17-3 0,1 5-2 0,3 10 1 16,9 10 1-16,1 29-1 0,7-1 0 16,2 7 1-16,-2 7 1 0,6 1 1 15,1-2 1-15,-5-5-1 0,10-3-3 16,0-8-11-16,9-3-34 0,-3-2-25 0,3 2-26 16,4-13-42-16,2-3-53 0,1-5 53 15,-3 2-729-15,-4-5 144 0,-15-10 120 16</inkml:trace>
  <inkml:trace contextRef="#ctx0" brushRef="#br0" timeOffset="188508.57">9347 28767 26 0,'0'0'211'16,"-15"-3"72"-16,3-2 24 0,6 1-5 0,-2-2-17 16,1 3-21-16,-1 3-19 0,8 0-18 15,-12-11-12-15,10 11-8 0,-5-2-8 0,-1-8-9 16,2 10-12-16,0-5-12 15,0 1-16-15,6 4-16 0,-9-8-14 0,9 4-13 16,0 4-12-16,-6 0-9 0,6 0-9 16,0 0-7-16,0 0-9 0,0 0-5 0,0 0-5 15,0 0-6-15,0 0-5 0,12 16-3 16,-3-11-3-16,11 5-2 0,1-8-1 0,0 7-1 16,8-7-5-16,12 7-2 0,-4-5-3 15,11 4-1-15,6-8 0 0,-5 3-1 16,7 3-1-16,0-6 2 0,35-6-1 15,-25 6 0-15,21-3-1 0,-7-5-1 0,1 4 1 16,-3-5-2-16,5 7-1 0,-6-9 2 16,-5 1 0-16,9 0 1 0,-3-10-1 15,5 9 1-15,-5-10 2 0,5 8 1 0,2-8 2 16,4 1 0-16,-5-1-1 0,3-3 0 16,8-4-1-16,-10 6-2 0,10-2-2 15,-2 2-2-15,-4 1-1 0,4 1-2 0,4-2-2 16,-6 7-2-16,-6-1 0 0,0 4 0 15,1-1-1-15,-5 5 0 0,2-2 0 16,-1 7-1-16,5-4-1 0,0 3 0 0,-2 4 0 16,-1-7-1-16,5 7 0 0,4-2 0 15,2 2 1-15,5-3 1 0,3-6-1 16,11 1-1-16,-1 4 3 0,109-12 0 0,-12 1 1 16,-50 4-2-16,-34 0 2 0,-23 1 1 15,9 0-1-15,1 1 2 0,-3 4 1 16,4-11 2-16,-3 11 2 0,1-7 3 0,-1-3 4 15,92-7 0-15,-65 1 0 0,-32 6-1 16,-15 4-1-16,-6-8-2 0,-9 11-1 16,-14 3-1-16,-12-5-4 0,-13 7-5 15,2-3-19-15,-12 6-30 0,-4 0-19 0,-3 0-24 16,-5 6-40-16,-3-3-77 0,-8 7-37 16,1-9-549-16,-5-1 132 0,-21 9 109 15</inkml:trace>
  <inkml:trace contextRef="#ctx0" brushRef="#br0" timeOffset="189246.87">9955 28456 147 0,'8'-11'276'15,"-2"0"46"-15,0 2 4 0,3-3-16 0,-7 4-24 16,2 6-24-16,-4 2-24 0,0 0-23 16,0 0-20-16,0 0-20 0,0 0-16 0,0 0-17 15,-40 11-13-15,20 1-11 0,-11 1-11 16,2 4-9-16,-10 3-8 0,-19 3-6 15,10 2-5-15,-10 1-5 0,7-3-4 16,5-2-5-16,7-7-1 0,-2 5-2 0,10 2-2 16,-11-9-1-16,9 1-4 0,10 0-5 15,-3 2-5-15,11-10-3 0,-6 7-7 0,5-3-3 16,3 3-4-16,-1-2-4 0,8 8-3 16,-9-5-1-16,9 4-2 0,-2-2 0 15,4-5-2-15,2 9-2 0,2-7-1 16,0 1 1-16,6 7 5 0,2 0 9 0,7-9 12 15,11 9 10-15,8-4 4 0,5-4 2 16,35 4-3-16,9-3-3 0,8-11-6 16,8 4-3-16,-2 1-6 0,7 0-12 15,-9 4-27-15,8 4-75 0,-6 2-78 0,6 5-77 16,-16 8-546-16,-10-3 130 0,-9-1 109 16</inkml:trace>
  <inkml:trace contextRef="#ctx0" brushRef="#br0" timeOffset="-212826.04">9450 30810 166 0,'-20'2'259'0,"-5"1"35"15,2 3 12-15,2-6 1 0,1 0-8 0,-1 0-14 16,5 0-14-16,3 0-17 0,-1 0-16 16,-1 0-13-16,9-6-14 0,-9 6-11 0,9-3-12 15,6 3-11-15,-20-2-12 0,13 2-8 16,1-6-11-16,0 2-11 0,6 4-9 15,-2-3-10-15,2 3-6 0,2-8-4 16,10-1-9-16,1 1-7 0,7-5-5 0,16-2-8 16,19-14-8-16,10-1-7 0,5-2-5 15,4 5-6-15,-1-4-6 0,3-1-3 16,-6-2-5-16,-1 6-4 0,1 3-3 0,-23 7-4 16,-9 4-3-16,-5 2-3 0,-11 2-2 15,-1 0-1-15,0 4-2 0,-13 1-1 16,4 5-4-16,-5 0-4 0,-7 0-2 0,0 0-1 15,0 0 0-15,-19 16 0 0,-2-8-1 16,-8 6 1-16,-6 5-2 0,0-6 0 16,-23 13 0-16,-4-2-1 0,6-3-2 0,-12 2 3 15,10 2 0-15,-4-8 1 0,13-6 0 16,7-3 1-16,7 5 2 0,0-4 4 16,8-5 3-16,-2-3 0 0,4 4-2 15,5-5 0-15,-1 11-6 0,5-7-44 0,3-4-51 16,-1 1-57-16,5-1 7 0,1 5-749 15,2 1 148-15,0 0 124 0</inkml:trace>
  <inkml:trace contextRef="#ctx0" brushRef="#br0" timeOffset="-204087.15">10639 30036 54 0,'0'0'198'16,"2"0"55"-16,4-2 12 0,-6 2-8 15,6-10-15-15,-6 10-15 0,6-5-15 16,-6 5-17-16,7-4-11 0,-7 4-13 0,4-3-12 15,-4 3-13-15,0 0-10 0,0 0-10 16,10-9-9-16,-10 9-7 0,0 0-7 16,2 0-9-16,-2 0-4 0,0 0-6 15,0 0-5-15,0 0-4 0,2-6-5 16,-2 6-3-16,0 0-3 0,0 0-5 0,6-5-4 16,-6 5-4-16,0 0-2 0,0 0-4 15,0 0-5-15,0 0 0 0,0 0-1 0,5-5-1 16,-5 5-1-16,0 0 0 0,0 0-1 15,0 0-1-15,0 0 0 0,0 0-1 0,0 0-1 16,0 0-2-16,0 0-3 0,8-4-1 16,-8 4-1-16,0 0-1 0,0 0-2 15,0-7 1-15,0 7-1 0,0-5-1 0,0 5 2 16,0 0 2-16,-2-10 0 0,2-1 2 16,0 11-1-16,-11-6 1 0,11 2 1 15,-2-5-1-15,2 9-1 0,-6-13-2 0,4 13-1 16,2-8 0-16,-6 6-1 0,0-7 0 15,4 5-1-15,2 4-2 0,-7-8-2 16,1-1-2-16,0 6-1 0,0 3-2 0,6 0-1 16,-10-9-1-16,3 6-1 0,7 3-2 15,-14 0-1-15,14 0-1 0,-19 0-1 16,11 3-2-16,0 6 1 0,-11-1-1 0,5 4-1 16,-5-4 1-16,2 4-1 0,3 4 1 15,-7 3 2-15,1 12 3 0,-3-9 3 16,2 11 2-16,1 8 1 0,-13 16 3 0,6 5-1 15,-2 1 2-15,2 2 0 0,4 3 0 16,2-2-1-16,7-12-1 0,2-3-4 16,10-7 1-16,2-8-1 0,0 0 2 0,10 0-1 15,2 0 2-15,9-7 2 0,8 1-2 16,4-7-1-16,2-9 0 0,13 1 1 0,-5-9-2 16,5-1 0-16,-3-5-3 0,7 0 1 15,-9 0-1-15,5-7 1 0,-5 3 1 16,-6-5 0-16,-4 3 1 0,-6 5 2 15,-6-3-1-15,-5-1 0 0,-7 1-2 0,1 4-3 16,-10-3-4-16,0 3 0 0,0 0-2 16,0 0-1-16,-33 0-1 0,10 0 1 15,3 3 0-15,-7-3 1 0,-6 4-1 0,10-4 0 16,-10 0 0-16,8 0-1 0,-2 0 1 16,0-4 2-16,4 1-1 0,-1-6-1 15,3 0 1-15,4 1 4 0,3 1 2 16,0-1 4-16,-1-4 2 0,3 3 3 0,3 5 2 15,3-2 0-15,0-5 2 0,6 2 0 16,0 8 1-16,-2-9 1 0,2 10 1 0,2-16-2 16,4 11-1-16,5-1-3 0,1-9-2 15,7 4-1-15,9-5-1 0,3-3-2 0,9 1-7 16,22-8-17-16,-6 0-30 0,8 2-34 16,-15 3-38-16,-5 8-38 0,1 3-31 15,-4 1-37-15,-5 7 59 0,-1 2-699 16,-12 7 143-16,-3-3 119 0</inkml:trace>
  <inkml:trace contextRef="#ctx0" brushRef="#br0" timeOffset="-202596.81">9957 32039 104 0,'0'0'211'0,"-2"8"38"16,2-8 6-16,0 0-7 0,0 0-14 15,0 0-15-15,0 0-17 0,0 0-17 16,0 0-16-16,0 0-13 0,0 0-10 0,0 0-10 16,0 0-6-16,0 0-7 0,0 0-4 15,0 0-2-15,0 0-2 0,0 0-2 16,-13-10-3-16,13 10-3 0,0 0-3 0,0 0-4 16,0 0-4-16,0 0-3 0,0 0-5 15,0 0-6-15,0 0-5 0,0 0-7 16,0 0-5-16,0 0-6 0,0 0-5 0,0 0-4 15,0 0-3-15,0 0-2 0,0 0-3 16,0 0-2-16,0 0-2 0,0 0 1 0,0 0-1 16,0 0 0-16,0 0-1 0,0 0 0 15,0 0-1-15,0 0-1 0,0 0-2 16,0 0-1-16,0 0-2 0,0 0-3 16,0 0-1-16,0 0 1 0,-2-9-5 15,2 9-1-15,0 0-1 0,0 0-1 0,0 0 1 16,0 0-2-16,0 0 0 0,0 0-2 15,0 0-1-15,0 0-3 0,0 0 1 0,0 0 1 16,0 0 1-16,0 0 4 0,0 0 0 16,0 0 4-16,0 0-1 0,0 0 1 15,0 0-1-15,0 0-2 0,0 0-1 16,0 0-2-16,0 0-2 0,0 0 0 0,0 0-3 16,0 0-2-16,0 0 0 0,0 0-2 15,0 0-3-15,15-12 1 0,-13 11-1 16,16-15 0-16,3 2-2 0,10-8-1 0,29-19 1 15,4-2 0-15,12-3 2 0,86-52 3 16,-9 7 1-16,8 2 2 0,-2 1 0 16,-2 13 2-16,0-2-1 0,-45 24-1 0,-21 11-2 15,-25 10-1-15,-4 10-4 0,-12 1-13 16,-9 2-33-16,-8 7-24 0,-6 11-16 16,-7 1-26-16,-5 0-45 0,-13 7-84 0,2-2 3 15,-8 5-552-15,2 7 131 0,-17 2 109 16</inkml:trace>
  <inkml:trace contextRef="#ctx0" brushRef="#br0" timeOffset="-201807.14">10674 31999 146 0,'0'0'260'0,"0"0"39"16,0 0 9-16,0 0-4 0,0 0-8 16,0 0-11-16,0 0-13 0,0 0-19 15,0 0-20-15,0 0-15 0,0 0-14 0,0 0-15 16,0 0-17-16,6 16-17 0,-6 6-13 15,0 1-11-15,-6 27-13 0,2-2-10 0,0 40-10 16,0 3-9-16,1-2-8 0,-7-1-8 16,6 6-6-16,-2-8-2 0,6 4-7 15,-8-6-4-15,3-13-3 0,5-12-3 16,-2-9-1-16,2-2-3 0,0-10 1 0,0-7 0 16,0-8 7-16,0 2 9 0,0-9 0 15,0 0-3-15,0-7-3 0,0 0-5 0,0-9-5 16,0 0-2-16,0 0-8 0,-4-21-9 15,2 8-9-15,2-13-11 0,0-6-11 16,2-16-6-16,2-6-6 0,3-32 0 0,1 0 3 16,0 2-1-16,4 6 2 0,-5-4 0 15,1 18 4-15,-2 12 9 0,2 4 2 16,-1 7 5-16,1 7 4 0,-6 3 2 0,2 9-2 16,-2-2 0-16,4 7-3 0,1 1 3 15,-5 7 2-15,2 8-1 0,2-6 0 16,-6 7 0-16,0 0-3 0,10 17-1 15,-4 7 0-15,1 0-1 0,-1 5 2 0,-4 4-1 16,4 8-2-16,7-7 0 0,-11 7 1 16,4-15-2-16,0 1-1 0,0-2 0 15,-6-4 0-15,2-2 3 0,2-5 2 0,-2-2-1 16,5 1 3-16,-7-6 0 0,2 3-1 16,2-7-1-16,-2 4-1 0,-2-7-2 0,0 0 4 15,27-21-1-15,-11-10-3 0,3-2 0 16,16-27-2-16,-6-6-1 0,6 3 0 15,4 4-2-15,-8-2-1 0,0 14-1 16,-14 7 0-16,-3 14 4 0,-1 7 0 0,-5 0 0 16,5 13 2-16,-11-3-2 0,2 9-2 15,-4 0 0-15,0 0 2 0,4 15-1 0,-4 4 0 16,-2 6-1-16,0 4 1 16,-2 23 1-16,2-6 0 0,2 7 0 0,-7-10 1 15,3 9 0-15,4-3 0 0,-2-3-9 16,2 1-29-16,2-6-37 0,9 2-40 0,-9-12-46 15,4 1-65-15,6-7 11 0,-1-5-610 16,1-7 138-16,9 7 113 0</inkml:trace>
  <inkml:trace contextRef="#ctx0" brushRef="#br0" timeOffset="-201271.05">11567 31963 244 0,'-19'-14'330'0,"7"-7"22"15,2 1-6-15,-1-1-15 0,3 0-18 0,6 1-20 16,-6 7-18-16,1-8-18 0,1 2-18 16,6 6-19-16,-4 0-19 0,4 5-12 15,4-4-14-15,-2 0-10 0,4 4-11 16,15-1-12-16,-6-3-14 0,3 8-11 0,5-5-11 16,-2 1-9-16,5 5-7 0,3 3-5 15,-2 0-6-15,0 3-6 0,-4 5-4 16,-7 1-5-16,5 3-3 0,-2 1-2 0,-5 0-4 15,-8 6-3-15,1 2-1 0,-5-1 0 16,-4 1 0-16,-5 1-3 0,-11 4-2 16,1 5-1-16,-8-3-2 0,3-3-2 15,-7 3-1-15,2-3 0 0,-2-4-2 0,8-9-1 16,3 1-3-16,3 3-3 0,5-5-2 16,-3-5-1-16,7-1-1 0,4 5 1 0,2-9-1 15,0-1 0-15,4 4-1 0,-4-4-4 16,21 0-3-16,4-4-9 0,-5 4-13 15,3-1-27-15,4-9-14 0,0 10-16 0,-2-5-13 16,2 1-16-16,6 2-19 0,-4 2-28 16,0 0-47-16,-3 0 43 0,8 0-749 15,-6 2 147-15,-7-2 124 0</inkml:trace>
  <inkml:trace contextRef="#ctx0" brushRef="#br0" timeOffset="-200451.27">12658 30558 20 0,'-8'5'283'15,"2"-5"89"-15,-9 0 19 0,9 2-6 0,-6-2-9 16,3 4-14-16,7 1-18 0,-14-5-18 15,12 0-20-15,4 0-18 0,-21 4-18 0,15-4-20 16,0 5-18-16,6-5-17 0,-15 3-14 16,15-3-15-16,-12 0-11 0,12 0-11 15,-11 0-11-15,11 0-11 0,0 0-11 16,0 0-10-16,0 0-12 0,-12-3-10 0,12-6-10 16,0 9-8-16,6-9-6 0,-4 7-7 15,2-7-5-15,-2 5-5 0,5-1-4 16,-7 2-6-16,0 3-7 0,6-9-4 0,-6 9-2 15,2-4-3-15,-2 4-3 0,0 0-2 16,0 0-2-16,0 0-2 0,-2 25-1 16,-2-21-2-16,2 3-2 0,2 2-1 15,-7-5-3-15,5 4-8 0,2 1-23 0,-6-5-35 16,6 4-33-16,-4 1-40 0,2-7-49 16,2 6-63-16,-4 5 67 0,0-4-818 15,0-4 165-15,2 6 137 0</inkml:trace>
  <inkml:trace contextRef="#ctx0" brushRef="#br0" timeOffset="-199658.34">12846 30185 72 0,'-14'-10'308'0,"-1"0"82"0,3-1 14 15,4 0-10-15,2 6-20 0,-3 1-23 16,3-5-23-16,0 9-18 0,6 0-16 0,0 0-20 16,0 0-23-16,-6 13-20 0,12-6-18 0,0 13-18 15,9 0-15-15,5 8-15 16,1 9-15-16,14 11-12 15,6 2-14-15,1 3-7 16,1-6-9-16,-2 2-7 0,5-1-10 16,-1 2-8-16,3-6-6 15,-5-4-9-15,-1 7-6 16,-1-15-8-16,-12-1-13 0,-6-8-19 0,10 7-26 16,-11-6-64-16,5-2-45 0,-6 9-37 15,-7-10-46-15,-1 1 55 16,-5-1-184-16,-6 1-505 0,-2-8 139 15,-2 3 115-15</inkml:trace>
  <inkml:trace contextRef="#ctx0" brushRef="#br0" timeOffset="-199180.39">13427 30529 287 0,'-2'-49'373'0,"-8"6"-15"0,10-2-29 0,0-4-22 0,4 9-14 0,2 1-10 16,-6 13-14-16,0-1-15 0,0 12-16 0,2-3-13 0,-2 10-10 15,0 8-6-15,0 0-4 0,0 0-1 16,-2 32-4-16,-4-5-5 0,-7 15-4 16,-9 35-8-1,-13 7-10-15,-27 83-12 0,8-48-11 16,10-16-12-16,-26 53-13 0,16-41-10 47,15-19-10-47,6-18-12 0,-6 3-20 0,8-2-32 15,4 3-42-15,0-3-109 0,13-1-83 16,5-15-1-16,9-3-722 0,0-15 153 0,2-9 126 0</inkml:trace>
  <inkml:trace contextRef="#ctx0" brushRef="#br0" timeOffset="-198192.25">13328 30444 162 0,'2'-12'289'0,"2"5"42"16,0-1 8-16,0-3-10 0,-4 6-12 0,2-6-9 16,-2 2-6-16,5-3-5 0,-5 3-11 15,2-3-10-15,-2 3-9 0,4 5-13 16,-4-3-12-16,4-2-13 0,-4 6-14 16,0-6-16-16,0 9-18 0,0 0-14 0,0 0-13 15,0 0-13-15,0 0-13 0,-17 28-9 16,3 6-9-16,-7 3-9 0,-8 28-8 0,-2 6-8 15,0 3-7-15,-2-5-7 0,4 10-6 16,-4-1-5-16,2 1-5 0,-2 5-5 16,2 0-4-16,0-7-5 0,8-2-4 0,-6 3-3 15,9-11-3-15,5-14-3 0,3-12-2 16,4-7-3-16,1-7-3 0,3-3-3 16,2-3-3-16,2-11-9 0,0 1-29 15,0-1-37-15,2-10-35 0,-2 0-43 0,0 0-40 16,13-10-42-16,-1-11 83 0,3-11-152 15,-1-2-623-15,-2-5 152 0,3 3 127 0</inkml:trace>
  <inkml:trace contextRef="#ctx0" brushRef="#br0" timeOffset="-198050.35">12908 30405 198 0,'-12'-21'283'16,"4"1"23"-16,1-1 0 0,1-3-11 15,0 3-10-15,4 0-9 0,-6-2-4 16,4-2-5-16,-3 7-5 0,5-2-9 15,2-1-8-15,-8 5-7 0,4-4-11 0,2 3-10 16,2 2-10-16,0 2-11 0,-6 5-15 16,6-1-14-16,0 2-14 0,0-2-9 0,0 9-7 15,0 0-7-15,0 0-6 0,27 21-7 16,-13-6-6-16,7 27-6 0,14 20-3 16,2 6-6-16,2 3-6 0,3 6-7 15,1 3-6-15,0 2-5 0,53 55-4 0,-32-44-4 16,-9-24-3-16,-7-10-4 0,2-1-4 15,1-7-4-15,-1 0-5 0,1-5-3 16,-7-5-4-16,-9-1-4 0,-6-18-3 0,-2 3-2 16,0-3-3-16,-7-2-8 0,1-2-13 15,0 3-33-15,-11-8-32 0,2-1-23 16,5 2-38-16,-11 3-41 0,9-2-39 0,-9 2-39 16,-2-2 87-16,0 6-168 0,-4-4-588 15,0 3 152-15,0-5 126 0</inkml:trace>
  <inkml:trace contextRef="#ctx0" brushRef="#br0" timeOffset="-190418.78">15535 27595 184 0,'-4'12'252'0,"0"-3"17"0,4-7-4 16,-4 7-11-16,2 2-13 0,-2-10-14 15,2 8-15-15,2-5-16 0,-2 4-13 16,-9-4-10-16,9 1-13 0,-2-1-14 0,4-4-14 15,-4 7-11-15,-6-7-10 0,10 0-9 16,-9 4-10-16,9-4-8 0,0 0-10 16,-14-10-6-16,6 5-7 0,-5-4-7 0,5-3-4 15,-6-5-5-15,-5 2-4 0,-2-16-4 16,-16-14-4-16,2-8-3 0,-6 0-2 16,-1 0-3-16,1-9-2 15,-2 13-2-15,1-13-2 0,1 5-2 0,-3-3-1 0,3-6-2 16,0 10-3-16,-3-5-1 0,9-1 1 15,-12 4 1-15,1-8 2 0,7 6 0 16,-7 1 1-16,1-3 3 0,-3-4 2 16,1 1-1-16,-1 2-1 0,3-3 0 0,-1 7-4 15,1-1-2-15,-3-6-2 0,5 3-1 0,2-1-1 16,-9-2 0-16,9 4-1 0,-5-8-1 16,3 7 0-16,-5-3 2 0,5 1 1 0,2-3 1 15,-3 4 0-15,3-4 0 0,-3 5 0 16,3-10-1-16,-6 6-2 0,5 2 0 15,-5-8 0-15,3 6 0 0,1-8-1 16,-7-7 1-16,-39-50-1 0,27 37 0 0,19 8-1 16,0 21 0-16,-5-6-1 0,7 5-1 15,-3 0 0-15,-1-4-1 0,1-2 1 16,1 5-1-16,2-6 0 0,-7 7 0 0,-2-7 2 16,3-1 4-16,1 2 1 0,-7-5 0 15,-36-53 2-15,23 36 1 0,16 19 3 16,3 7 1-16,3 4 1 0,-1-3 2 15,1 3 0-15,1 0 0 0,-5-4 0 0,5 1 0 16,-5 0 0-16,5 0 1 0,-11-1-1 16,5-5 0-16,-5 2 0 0,-39-63 0 0,23 45 0 15,10 11 0-15,10 11-1 0,-6 2 0 16,7-5 1-16,1 3-1 0,-4 1 0 0,3-3 1 16,1 7 1-16,-1-5 1 0,1 2 0 15,1 1 0-15,3 2-1 0,-5-3-1 16,5 1-1-16,-8-2-3 0,3-3 0 15,5 5-1-15,-5-9-2 0,1 4 0 0,5-4-2 16,-5 2 0-16,1-5-1 0,1 3-2 16,-1-1-1-16,3-2-1 0,-3 2 0 15,-1-3-1-15,5 3 0 0,-5-6-1 0,5 6-1 16,-7-3 0-16,5-1-1 0,-1-3 0 16,-30-58 1-16,16 33-1 0,17 15 1 15,1 11 0-15,-28-68-1 0,18 40 1 0,5 19 1 16,7 15 1-16,3-3-1 0,-4-4-1 15,6 2-1-15,-7-4 1 0,-36-58 0 16,24 40-1-16,11 17 2 0,8 18-1 0,-1-7-1 16,-5 0 0-16,-9-5 0 0,9 5 0 15,-6-10 0-15,-38-47 1 0,23 26-1 0,18 27-1 16,3 8 1-16,0 3-1 0,-1-2 0 16,1-2 1-16,4-3 0 0,-11 5 1 15,11-5-1-15,-10 0-1 0,3 7-1 0,3-6 1 16,0-1 0-16,-1-1 0 0,3 0 1 15,2-10-1-15,-5-3 2 0,-30-55 1 16,18 28 1-16,13 29-2 0,6 10-1 16,0 1 0-16,0-9 0 0,-1 5 0 0,3-3-1 15,2 3 0-15,-8-6-1 0,4 7-1 16,4-2 2-16,-8 2 0 0,3 5-1 16,1 6 1-16,6-7 1 0,-10 9-3 0,8 2 2 15,2 10 0-15,-4-4 1 0,10 12 0 16,-1 6 1-16,3 7 2 0,4 4 3 15,3-1 3-15,-7-1 4 0,1 10 3 0,7 3 2 16,1-2 3-16,-5 6 0 0,5-3 0 16,4 1 2-16,-7 4-2 0,1-5 1 0,7 8-2 15,-1-5-3-15,-4 8-2 0,6-3-2 16,-3 2-2-16,3-1 0 0,0 1-1 16,4 2-2-16,-9 0-1 0,9-1 1 15,2-2 1-15,-8 2 2 0,8 5 2 0,-6-4 2 16,2-1-6-16,4 5-5 0,0 0-5 15,0 0-12-15,0 0 0 0,0 0 4 0,10 21 1 16,0-8 1-16,9 6 1 0,2 7 1 16,-1 0 3-16,3 14-2 0,12 14 3 15,-2 2-2-15,-4 7 2 0,0-5-4 0,0 7 3 16,-4 6-1-16,-4-3-2 0,-7-5 3 16,-1-1-2-16,-9-9 0 0,0-5 2 15,2-5 1-15,-12 7 1 0,2-6-1 0,0 3 0 16,-3-6 1-16,-5 2-1 0,-3-5 0 15,3-1 1-15,2-4-1 0,-3-1-1 16,-1-10-1-16,6-1 0 0,-11-4-5 0,4-2 1 16,1-3-1-16,0-3-2 0,-5-9 1 15,4 5-3-15,-7-10 6 0,1 4-1 16,-8-13-1-16,-10-3 1 0,6-4 1 16,2 0-1-16,-2-1 1 0,4-2 0 0,0 1-2 15,2-3 3-15,4 1-3 0,-4 5 0 16,5-1 1-16,5 0 1 0,1-2 0 0,3 7 3 15,3-4-1-15,-3 0 3 0,-1-3-1 16,2-7 1-16,-3 2-4 0,7 3 1 16,-3 4-2-16,9-10 4 0,-6 10-1 0,4-1 2 15,-4 1 0-15,6 1 0 0,-2 4 0 16,4-1 1-16,-3 4 0 0,3 2-1 16,-4 2 1-16,4-3 2 0,0 6 2 15,-4-3 4-15,8 2 2 0,-4-3 1 0,4 5 2 16,-1-6-1-16,3 6-1 0,6-1-1 15,-4 0-2-15,-1 1-1 0,9 0 0 16,3-5-2-16,-5 5 1 0,7-1-1 0,-3 0 1 16,-3 1-1-16,1-4-1 0,5 2 1 15,-6 2-3-15,3 0 1 0,3-3 0 16,-11 8 0-16,3-2-1 0,1-4 2 0,1 6 0 16,-3 0 4-16,2-5 4 0,1 5 0 15,12-2 1-15,-13 2 1 0,13 0-2 0,-6 0-2 16,2 0-2-16,-3-5-2 0,7 5-1 15,-6 0-1-15,1 0 0 0,-7 0 1 0,4 0-2 16,-5 0-2-16,0 0-1 0,1-3 1 16,4 3-1-16,-11 0 0 0,6-4 0 15,-1 4 1-15,-3 0 1 0,2 0 2 16,3-1 2-16,-3 1 6 0,-3 0 8 0,5 0 2 16,5 0 1-16,-9 1 0 0,17-1-1 15,-6 4-1-15,5-1-1 0,-3-3-1 0,4 7-2 16,10-2-2-16,2 8-1 0,-1-5-9 15,1 4-32-15,2 3-43 0,-6-3-58 16,-6-3-94-16,-2-4-27 0,-4 2-642 0,-11-4 149 16,-1 5 124-16</inkml:trace>
  <inkml:trace contextRef="#ctx0" brushRef="#br0" timeOffset="-186933.25">6972 16698 131 0,'0'0'247'0,"0"0"42"16,8-20 4-16,-8 20-13 0,6-9-15 15,-4 7-18-15,3-8-17 0,1 10-18 16,-6-7-18-16,2 3-15 0,-2-5-13 0,0 9-10 16,-2-12-7-16,-4 3-6 0,6 8-7 15,-5-9-8-15,5 10-10 0,-2-12-11 16,2 9-10-16,0 3-11 0,-6-6-7 0,6 1-4 15,0 5-3-15,0 0-1 0,0 0-2 16,0 0-4-16,0 0-3 0,13 14-4 0,-5-2-4 16,4-1-4-16,13 19-5 0,0-7-3 15,-2 11-4-15,3-6-3 0,18 17-3 16,-9-11-4-16,-2-2-3 0,-6-3-1 16,-4-4 0-16,4-4 3 0,-7-1 5 0,-5-8 5 15,-1 5 6-15,5-12 7 0,-11 11 3 16,2-11 1-16,-3 5-2 0,-1-1-2 15,6-7-5-15,-12 4-6 0,2-2-6 0,-2-4-5 16,0 0-3-16,0 0-4 0,0 0-1 16,0 0-2-16,-2-24-2 0,-10 7-2 15,4-5 0-15,-5 1-2 0,-3-1 1 0,1-11-4 16,-3 0-1-16,-5 1 0 0,2 0 0 16,3-3-3-16,1 2 1 0,-2 4 0 0,3-4 0 15,3 12 0-15,-1 0 0 0,8-1-1 16,-9 12-4-16,9-11-1 0,-2 9 1 15,2-1 0-15,-3 6-2 0,5-6 0 16,-2 5 1-16,4 3-3 0,0-3 2 0,-8 0 0 16,7 3 0-16,1-1 1 0,2 6 1 15,-6-13 0-15,6 13-4 0,-6-8-4 16,6 8-7-16,-4-4 4 0,4-1992-2 0,0 3992 3 16,0-1996-4-16,0 0 5 0,0 0-1 15,10 21-9-15,-8-10-6 0,4-2-14 16,-3 3-11-16,1 0-14 0,-4 1-23 15,0-2-41-15,-7 10-89 0,-7 10-595 0,-11-8 136 16,2 6 112-16</inkml:trace>
  <inkml:trace contextRef="#ctx0" brushRef="#br0" timeOffset="-185677.54">6637 16430 140 0,'0'0'247'0,"-6"1"38"0,6-1 13 16,0 0 0-16,-8 0-8 0,3 6-15 0,5-6-19 16,0 0-17-16,0 0-16 0,0 0-13 15,0 0-10-15,0 0-9 0,0 0-8 0,0 0-10 16,19 5-12-16,-13-4-10 0,5-1-10 16,7 13-10-16,5-5-9 0,16 12-9 15,17 5-11-15,6 7-9 0,-6-1-7 0,2 12-11 16,-2-2-7-16,6 2-9 0,-13 2-6 15,7 4-6-15,0-2-6 0,-7 6-3 16,-1-7-3-16,-3 7-5 0,1-1-3 0,-3-6-2 16,-10-8-3-16,-4-6-2 0,-8-6-1 15,2 5-2-15,-3-9-3 0,1-1-2 16,-9-2 1-16,-1-6 2 0,5-2 5 0,-12-2 9 16,9 1 7-16,-7 0 8 0,-4-5 2 15,4 3-4-15,1-4-3 0,-1 1-6 16,-6-1-12-16,2 2-21 0,2-5-59 15,-4-1-43-15,0 0-65 0,-4 12 2 0,2-9-678 16,2 7 141-16,0-10 117 0</inkml:trace>
  <inkml:trace contextRef="#ctx0" brushRef="#br0" timeOffset="-182173.73">7482 17872 110 0,'15'-9'238'0,"4"0"51"15,-5-4 14-15,0-1-4 0,1 2-14 0,-1 2-19 16,3-6-18-16,0 5-18 0,-1-2-15 15,-8 5-13-15,7-5-12 0,-5 1-11 16,-2 5-12-16,1 3-13 0,-3-5-15 16,0 7-14-16,-4-1-13 0,-2 3-10 0,0 0-10 15,0 0-9-15,0 0-8 0,-23 18-6 16,5-4-7-16,-5 9-4 0,-10-1-3 16,4 0-3-16,-2 3-3 0,0-2-5 15,6 7-3-15,-6-8-3 0,8-2-3 0,1 1-3 16,3 3-1-16,9-3-1 0,-3-4-1 15,5-2-1-15,-2 2-2 0,8-1-1 0,2 0-1 16,0-1-1-16,2-2 0 0,10 5-2 16,-4-3-3-16,11-8 0 0,-2 4-1 15,3-3-1-15,7-7-2 0,0-1-1 16,4 0-1-16,14-1-1 0,1-7-1 0,6 2-2 16,-9-1 0-16,-2-2-2 0,3-1 1 15,-3 4-3-15,-8 0-1 0,-10-1-4 0,-2 7-23 16,-1-3 0-16,-3 3 1 15,-5 0 3-15,1 0 3 0,-11 3-3 0,4 2 5 16,-6-3 0-16,0 10 2 0,-6 2 1 16,4 4 3-16,-19 7 0 0,0 7 4 0,-12 26 1 15,-8-1 2-15,0 0 3 0,-5 11 2 16,-8 1 1-16,-39 56 4 0,13-40 3 16,16-12 2-16,6-10 0 0,-2-10 0 0,-2 9 2 15,2-9 2-15,0-1 1 0,2-4 5 16,2-7 1-16,13-5 1 0,1-4 0 15,3-11 3-15,12 0 0 0,-2-10 1 0,7 0 3 16,1-1 2-16,-6-4 2 0,4-2 0 16,-3-4-1-16,3-4-1 0,-4-2-1 0,-8-4-1 15,6-11-1-15,-4 4 2 0,6-3 5 16,12-6 3-16,7 1 0 0,0 4-2 16,4-6 8-16,10 0 2 0,8-10-6 15,7 1-2-15,14-17-4 0,13 7-9 16,8 10-15-16,10 8-23 0,8 3-44 0,11 8-27 15,10 16-30-15,4 8-32 0,89 34-43 16,-53-23 57-16,40 32-736 0,-38-6 144 0,-32-10 120 16</inkml:trace>
  <inkml:trace contextRef="#ctx0" brushRef="#br0" timeOffset="-179227.15">7565 19349 171 0,'15'9'284'0,"-1"-9"38"0,-6 10 4 16,1-9-13-16,3-1-21 0,-8 5-24 0,-2-1-24 15,-2 0-22-15,0-4-19 0,-6 8-15 16,6-8-12-16,-8 5-12 0,2-1-11 0,-1 0-12 15,7-4-11-15,-12 0-11 0,4 0-11 16,8 0-9-16,-15 0-10 0,15 0-9 16,-14 0-9-16,14 0-7 0,-15 0-7 15,3 0-7-15,12 0-4 0,-8-4-7 16,8 4-6-16,-9-4-4 0,9 4-4 0,0 0-4 16,0 0-2-16,0 0-2 0,0 0-3 0,0 0-1 15,0 0-2-15,0 0-2 0,0 0 0 16,0 0 2-16,17-5 5 0,-17 5 6 15,0 0 8-15,8-3 8 0,-8 3 7 16,0 0 7-16,0 0 7 0,0 0 6 0,4-5 3 16,-4 5 0-16,0 0-6 0,2-4-5 15,-2 4-7-15,4-9-8 0,-4 9-11 16,0 0-16-16,0-1-32 0,0 1-59 0,0 0-34 16,0 0-30-16,0 0-59 0,0 0-603 15,-4 19 134-15,4-7 111 0</inkml:trace>
  <inkml:trace contextRef="#ctx0" brushRef="#br0" timeOffset="-178231.63">9165 20197 3 0,'8'8'232'0,"-6"-7"79"16,9 3 21-16,-1 4-8 0,9-1-20 16,-5-2-24-16,7 8-25 0,-1-6-24 0,1 2-20 15,0 2-13-15,2-6-8 0,-3 0-6 16,1-1-5-16,0 2-7 0,1-4-7 15,-1-2-8-15,6-2-10 0,-4-4-6 16,-3 2-8-16,11-6-8 0,-6-2-10 0,2-9-9 16,0 1-8-16,0-5-7 0,-13-2-8 15,7 5-4-15,-7-9-4 0,-6 9-3 16,1 2-6-16,-3-1-5 0,0 1-7 0,0-5-6 16,-6 4-4-16,0 3-3 0,0-8-4 15,-12 12-6-15,4-7-2 0,-5 0-3 16,-14-2 2-16,3 3-6 0,-16 3-5 0,-1 4-1 15,-2 1-2-15,-40 11 1 0,4 2 1 16,-5 11-1-16,-7 7-1 0,6 3-1 0,-4 8 0 16,6 6 0-16,5-2-1 0,8 7 2 15,1 0 1-15,14 3 2 0,5 1 2 16,9-2-4-16,14-2 6 0,10-4 3 16,5 0 2-16,10-5 0 0,-4-6 0 0,12 5 5 15,-4-9-3-15,4 20 0 0,8-10-3 16,3 8 0-16,0-14-1 0,5 6-2 15,-1-4 0-15,6-3-1 0,-4-4-1 0,-1-7 0 16,-1 0-1-16,-2-1 0 0,-5-8-1 16,0 3 0-16,1 1-1 0,-3-5 0 15,-3-4-2-15,3-4-2 0,-4 3-1 16,-6-7-1-16,9 5-3 0,-9-6-2 0,4 0-5 16,-4-2-6-16,2-1-1 0,2 3 1 15,-6-4-1-15,2 0-2 0,5 2-3 0,-7-5-1 16,0 11-6-16,0-7-7 0,0 3-8 15,2 1-7-15,2-1 8 0,-4 4 1 0,-4-1 5 16,4-3 4-16,-2 5-1 0,2 4 15 16,0-8-20-16,0 8 15 0,-7-13 16 15,7 13-3-15,0-2 2 0,0 2-1 16,-2-9 3-16,2 9 0 0,0 0 0 0,0-8 2 16,0 8 1-16,-6-5-4 0,6 5 2 15,-4-8 0-15,4 8 0 0,-2-8 0 0,-4 4-2 16,6 4-1-16,-2-9 0 0,-5 9 1 15,7 0-2-15,-6-5 2 0,6 5 1 16,-6-6 0-16,6 6-1 0,-2-12 0 16,-4 12 1-16,4-9 4 0,-2 8 6 15,2-10 3-15,2 11 4 0,0-10 4 0,-7 0 2 16,7 8 1-16,-6-7-1 0,4 5-2 16,2-3-4-16,0 7-4 0,-4-9-4 15,4 9-5-15,0-11-2 0,0 11-1 0,0 0-1 16,0 0 0-16,19 7 0 0,-13-3 2 15,12 5 3-15,15 2 1 0,7 10 1 0,20 1 1 16,0 5-1-16,6-1-1 0,0-2-1 16,-2 5-2-16,-2-5-8 0,-19-3-24 15,-1 0-18-15,-7-11-25 0,-6 8-26 0,-4-4-31 16,-5-2-21-16,-11 1-24 0,-7 1-47 16,-2-9 55-16,-11 13-726 0,-9-6 148 15,-13 0 123-15</inkml:trace>
  <inkml:trace contextRef="#ctx0" brushRef="#br0" timeOffset="-177819.18">7414 20612 29 0,'-22'0'218'0,"1"0"82"0,6 0 33 0,-3 0 8 15,10 0-10-15,-7 4-13 0,7-4-14 16,-3 0-9-16,11 0-10 0,-8 9-10 16,8-8-11-16,6 10-12 0,-4-2-15 15,17 4-18-15,14 11-19 0,13 24-17 0,16-1-13 16,8 5-19-16,70 56-15 0,-3 0-14 16,-3-3-13-16,-8-6-13 0,7-3-21 15,-45-19-26-15,-11-13-30 0,-17-11-50 0,0 0-62 16,2 2-58-16,-10-3 11 0,10 2-676 15,-13-2 136-15,5-16 113 0</inkml:trace>
  <inkml:trace contextRef="#ctx0" brushRef="#br0" timeOffset="-176423.26">6666 21528 100 0,'14'-10'255'16,"1"-1"61"-16,4 1 11 0,-13 0-11 16,2 3-20-16,-2 2-26 0,-6 5-23 0,0 0-24 15,0 0-19-15,-27 10-15 0,0 2-12 16,-10 4-11-16,-29 15-9 0,0 6-7 0,-4-1-10 15,-5 6-10-15,5-6-10 0,-2 3-10 16,3-3-10-16,7 1-9 0,0-2-8 16,11-3-7-16,5-1-8 0,15-10-6 15,7-5-6-15,-1 0-4 0,10-7-2 0,-3-2-2 16,5-1-3-16,5 3-1 0,-4-6-2 16,3 5-3-16,7-8-4 0,2 0-4 15,0 0-6-15,0 0-6 0,11-21-7 0,13-5-5 16,5-1-7-16,21-25-11 0,12-3-6 15,56-52-2-15,-31 21 1 0,-13 19 2 16,-10 6 3-16,-2 7 5 0,0 1 5 16,-10 7 4-16,4 0 4 0,-17 14 3 0,-8 5 0 15,-6 5-1-15,-5 9-4 0,-5 2-1 0,-1 3-1 16,-8-1 0-16,3 9-1 0,-3 0 0 16,-6 0 1-16,6 9-1 0,-6 2 1 15,-4 0 0-15,2 20 2 0,-13 1 0 0,3 2 0 16,-11 6 1-16,9-7 4 0,-7 2 0 15,0 5-1-15,1-6 2 0,-1-3-1 16,0-5 0-16,7-1-1 0,6-9 1 16,-5 5-1-16,7-10 0 0,-6 0 0 15,10 2 2-15,-5-6 2 0,5 4 2 0,2-9 0 16,0 3-1-16,0-5-1 0,0 0-1 16,25-7-3-16,10-11 0 0,-2 3-1 0,7-5-1 15,18-14-2-15,4 6 0 0,-19 3 0 16,-2 4 2-16,-14 10 3 0,2-3 4 15,-8 6 3-15,-5-3 0 0,-3 1-1 16,1 6-3-16,-1-3-4 0,-5 7 0 0,0-4-2 16,-8 4 0-16,13 5 2 0,-13 5 2 0,0 12 1 15,-9 9 3-15,-3 12 1 0,-15 30-1 16,-10 1 1-16,-7 5-2 0,-44 60 0 16,19-43-1-16,9-18-1 0,0-22 0 0,9 4-1 15,-9-7 1-15,8-8 0 0,5 3-2 16,-1-7-7-16,13-9-31 0,6-4-32 15,2-4-33-15,13-7-37 0,-7 4-50 16,15-6 30-16,-3-3-623 0,12-3 129 0,3-7 108 16</inkml:trace>
  <inkml:trace contextRef="#ctx0" brushRef="#br0" timeOffset="-175941.25">7197 22131 87 0,'0'-9'245'0,"0"-3"67"15,6 1 18-15,-6-2-8 0,0-4-20 16,9-3-24-16,3 4-24 0,-6-4-23 15,9 7-19-15,-7-8-14 0,7 2-11 0,11 1-11 16,-5-8-10-16,0 15-8 0,-1 0-8 16,1-2-9-16,2 5-10 0,2-1-8 15,-7 0-11-15,3 6-6 0,0 6-8 0,-3 2-9 16,3-1-7-16,-5 6-8 0,3 10-6 16,-7-6-6-16,-1 5-6 0,-3 12-5 15,2-9-4-15,-10 3-5 0,0 2-2 0,-6-1 0 16,0-5-3-16,-15 10-1 0,1 0-2 15,-7-10 0-15,-4 5 3 0,-4-8 0 16,-5 2 1-16,3-6-2 0,-4-2-4 0,1 4-1 16,3-9-3-16,8 7-3 0,2-10-5 15,7 8-2-15,5-9-5 0,-5 5-3 16,7 1 4-16,7 3 9 0,4 0 9 0,2 0 3 16,6 9 3-16,15 11 0 0,14 20-2 15,15 1-6-15,5 4-16 0,9 2-35 16,67 51-45-16,-5-10-36 0,-33-22-51 0,-11-13-90 15,45 38-610-15,-30-29 143 0,-21-17 118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6:14:18.9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8712 32930 136 0,'-8'-34'225'16,"-4"4"34"-16,5 6 3 0,1 4-8 15,4 0-11-15,0 7-12 0,-4 5-11 16,2-2-9-16,2 10-10 0,2 0-11 16,0 0-11-16,-6 18-10 0,3-5-11 0,-3 9-11 15,-2 20-10-15,2 5-11 0,-5 2-10 16,7 27-10-16,-2 8-9 0,0-5-9 0,6-5-9 15,6-11-8-15,-6 17-6 0,8 7-6 16,7-7-5-16,6 0-3 0,-1 1-6 16,1-7-3-16,0-3-4 0,-1 0-3 0,3-8-4 15,-2-15-2-15,-1-3-3 0,-5-7-3 16,3-7-2-16,-7 1-1 0,7-11-2 16,-5-1-1-16,-3-2-1 0,5-3 0 15,3-4-2-15,3 2-2 0,2-10-1 0,3 2-1 16,22-10 0-16,2-3-2 0,26-11-2 15,3-7 0-15,3-1-1 0,9 1 0 0,-6-1 2 16,6-4 1-16,6 1 1 0,70-23 1 16,-40 17 1-16,-28-2 0 0,-8 11 0 0,82-24 1 15,-7-6-3-15,3 4 0 0,5-2 0 16,8-10-2-16,2 0-1 0,8 7 1 16,-4 0 0-16,2-8-1 0,0 1-2 15,-4 2 0-15,-4 10 5 0,-6 3 4 0,-38 13 4 16,-24 9 3-16,-15 3 1 0,94-9-1 15,-59 9-1-15,-16-1 0 0,-25 12-1 0,8-7 0 16,-2 4 1-16,5 2-2 0,-5-6 2 16,4 4 2-16,-12 2 1 0,0 5 7 15,-6-10 7-15,-13 9 5 0,-10 0 4 0,-12 1 4 16,-9 3-1-16,-8 0 3 0,-10-1 3 16,2 4 2-16,-5-4 1 0,1 3 0 15,-4-3-4-15,1 1-3 0,-3-6-5 16,-5 1-5-16,2-5-3 0,1-3-4 0,-3-1-3 15,9-5-4-15,-11-19-2 0,6 5-2 16,7-34-3-16,0-5-3 0,-3-14-2 0,3-2-1 16,-4-5-1-16,16-101-3 0,-13 61 1 15,-11 28 4-15,-3 15 2 0,-12 9 1 16,-7 4-1-16,3 0-14 0,-11 17-45 16,1 14-59-16,-1 16-75 0,0 11 11 0,7 6-763 15,1 9 155-15,7 2 129 0</inkml:trace>
  <inkml:trace contextRef="#ctx0" brushRef="#br0" timeOffset="62656.58">48822 17637 119 0,'8'-16'197'0,"1"-4"29"16,-3 3 4-16,0-4-6 0,-4 6-11 0,-2-2-14 16,8 4-13-16,-3-8-12 0,-3 8-13 15,2-6-12-15,-2 6-11 0,-2-6-11 0,8-2-8 16,-4 7-9-16,2-7-8 0,-3 2-8 16,5 5-6-16,-2-6-5 0,0 7-4 15,-4-6-5-15,4 7-4 0,1 2-3 16,-3-10-4-16,-2 15-3 0,0-6-3 0,-2-5-4 15,0 5-3-15,0 0-4 0,0 0-4 16,-2 2-3-16,-4-3-3 0,-7-2-4 0,9-6-2 16,-14 13-3-16,9-6-2 0,-9 1-3 15,-3 4-3-15,-2 4-1 0,3-5-1 16,-7 8-2-16,-2 1-2 0,2-4-1 0,-2 4-1 16,0 0-1-16,0 0-1 0,-2 4-1 15,-8-3 0-15,-3 12-1 0,1-5-1 16,-6 4-1-16,-15 8-1 0,0 5-1 15,2 5 0-15,-2-2 0 0,0 4 0 16,4 7-1-16,-8-7 0 0,8 10 0 0,-6-2 0 16,4-5-1-16,-2 6 0 0,6 2 0 15,4-2 0-15,-4-4-1 0,-4 7 1 0,15-4-1 16,-9 6 1-16,11 1-1 0,-5-4 0 16,7 5 0-16,-2 1 0 0,1 5 0 15,1 0-1-15,0 3 1 0,-1 0 0 16,3 6 0-16,0 2-1 0,-3 7 1 0,7 2 0 15,-2 6 0-15,2-1 0 0,-4 0 1 16,8 7 0-16,0-7 0 0,0 6 0 0,6-7-1 16,-4 5 0-16,12-8 0 0,-1-6 0 15,9-8 1-15,-3-7 0 0,10-2 1 16,-2 0 0-16,4-5 1 0,0 5 0 16,6 5 0-16,2 24 0 0,5-3 1 0,1-3-2 15,5 1 0-15,1-2 1 0,1 2 0 16,2-5-1-16,-3-3 1 0,3-4-1 15,10 0 0-15,-4-2 0 0,4-6 0 0,-2 1 1 16,9-4 0-16,1-11-1 0,2 2 0 16,-8-4 1-16,13-6 0 0,8 6 1 15,0-14 0-15,-11 2 0 0,-4-14 0 16,5 6 0-16,-3-9 1 0,1-3 0 0,9-5 1 16,-3-1 0-16,0-2 1 0,28-5 2 15,-1-6 0-15,3-6 2 0,-1-8-1 16,-9-3-1-16,15-4 1 0,-5-2-1 0,-1-6 0 15,4-5-1-15,63-30 0 0,-46 9-1 16,-18 13 1-16,-18 0 0 0,11-3 0 0,-9 3 0 16,0-5-1-16,-8-1 0 0,0-4 0 15,-11-3-1-15,-3 0 0 0,-3-9 0 16,-6-5-1-16,-2-4-1 0,-10-14-1 16,18-92 0-16,-7-4 1 0,-20 45-1 0,0 19 0 15,1-80-1-15,-3 49-2 0,-5 23-16 16,3-86-34-16,2-2-49 0,11 9-77 15,4-6-486-15,-6 0 110 0,-9 5 92 0</inkml:trace>
  <inkml:trace contextRef="#ctx0" brushRef="#br0" timeOffset="65505.9">31125 15304 185 0,'-9'-38'365'0,"-9"6"38"0,1 6-2 0,-1 5-16 16,-3-3-29-16,0 3-30 0,9 6-32 15,2-2-37-15,-1 5-43 0,1 3-40 0,4 5-34 16,4-4-34-16,2 8-35 0,0-3-34 16,0 3-37-16,0 0-134 0,18 11-463 15,-5 9 99-15,-1-4 83 0</inkml:trace>
  <inkml:trace contextRef="#ctx0" brushRef="#br0" timeOffset="65960.57">32088 22341 3141 0,'0'15'1335'16,"-6"1"-768"-16,2 1-318 0,-1 3-144 15,-5-8-66-15,2 9-27 0,2-10-10 0,4 2-10 16,-5-1-3-16,5-3-28 0,-2-7-34 16,2 7-6-16,4 3-12 0,-2-3-34 0,4-5-54 15,0 4-30-15,3 1-564 0,-3 1 128 16,-4-5 108-16</inkml:trace>
  <inkml:trace contextRef="#ctx0" brushRef="#br0" timeOffset="66636.67">17902 15895 3277 0,'-21'-28'1297'0,"-5"3"-827"0,3 5-280 15,-4 4-111-15,0-2-51 0,13 6-21 16,-7 1-42-16,7 2-30 0,1 2-14 16,5-3-17-16,2 5 1 0,6 0-24 0,0-1-48 15,0 6 3-15,14-6-591 0,-1 6 125 16,-13 0 105-16</inkml:trace>
  <inkml:trace contextRef="#ctx0" brushRef="#br0" timeOffset="67188.42">19382 24314 175 0,'15'20'369'16,"-7"1"22"-16,-8-6-19 0,6-4-28 15,0 0-34-15,-6 1-39 0,2-3-48 16,5 0-37-16,-1 1-42 0,2-8-50 0,0-2-97 16,5 0-477-16,7-9 80 0,3-4 67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6:13:30.7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7265 13279 183 0,'-14'-79'266'15,"0"0"31"-15,1 1 5 0,1 0-11 16,10 15-19-16,-5 3-17 0,1 14-15 16,6-6-13-16,-2 10-14 0,2-4-11 0,-4 5-7 15,2 7-2-15,-4 3-3 0,0 6-3 16,4 0-10-16,-5 7-14 0,1-1-11 0,-2 7-15 16,2 3-12-16,-3 8-11 0,-1 1-9 15,10 0-5-15,-17 22-6 0,3 7-6 16,0 9-5-16,1 34-5 0,-8 7-5 15,13 16-5-15,-4 4-8 0,4 3-3 0,-1 5-5 16,-1-6-5-16,8 3-3 0,-11-4-5 16,11-5-5-16,2-9-1 0,-6-19-3 0,6-14-3 15,6-5-2-15,-6-10 1 0,0-9 3 16,0-2 10-16,0-8 13 0,0 2 10 16,2-9 2-16,-2 3-3 0,0-10-5 15,0 2-3-15,0-7-6 0,0 0-4 0,0 0-7 16,0 0-5-16,0 0-7 0,-8-18-7 15,6 9-8-15,-8-3-5 0,2 2-5 0,-5-12-11 16,3 8 0-16,-11-8-1 0,-8-6-2 16,2 3-3-16,0-3 3 0,-26-17-3 15,7 13 6-15,-10-3 0 0,1 7-9 0,7 2 12 16,5 6-5-16,-5 7 1 0,5-2 5 16,-11 11-4-16,4 4 3 0,-5 0 2 15,-24 12-4-15,-4 1 4 0,7 7 0 16,-1 9 0-16,1 3-1 0,-3 3 1 0,3 9 1 15,1 4 0-15,9 2 2 0,-4 8 1 16,4-1-10-16,10-3 17 0,-2 3-4 0,15 1-1 16,-5-5-3-16,13-2 1 0,6-2-1 15,11-13 3-15,3 1 0 0,7-8 1 16,4-2 2-16,8-4 2 0,4 6 2 0,7-4 5 16,5 4 1-16,7-8 0 0,8-1 2 15,7-4 1-15,7-7-2 0,3-8 0 16,35-1-1-16,4-6-5 0,-7-2-30 0,1 0-54 15,-2-1-50-15,-7 0-66 0,-3-6 36 16,-11 7-745-16,-7-1 151 0,-11-3 125 16</inkml:trace>
  <inkml:trace contextRef="#ctx0" brushRef="#br0" timeOffset="2347.11">6143 13924 202 0,'6'-13'278'0,"-6"-5"28"16,0 9 0-16,6-3-12 0,-6 2-18 0,-6-2-18 15,6 2-14-15,0-4-12 0,-6 2-11 16,4 2-13-16,-4-6-14 0,4-1-11 16,-11-2-11-16,5 2-16 0,-6 2-13 0,-3 0-14 15,7 0-13-15,-11 10-11 0,-8-2-10 16,2 6-9-16,-2 1-8 0,-18 8-7 15,-23 12-6-15,-11 10-6 0,2 6-3 0,7 2-5 16,-11 4-3-16,7 6-4 16,1 3-6-16,-3-2-3 0,6 4-2 0,3-7-2 15,7 7 1-15,-2 0 0 0,8 1-1 0,7-5-2 16,-1 3-1-16,5-5-2 0,14 2-1 16,-2-8-2-16,14-10-2 0,9 8-2 15,-1-6-1-15,9-8 0 0,2 5-1 0,0-3 0 16,13 14 0-16,9-9 1 0,-1 2 1 15,27 9-1-15,7-15 0 0,10-3 1 16,-3-14-1-16,2-11-1 0,27-11 0 16,6-14 0-16,85-41 0 0,62-41-1 0,-98 22 0 15,1-20-1-15,-13-1-2 0,-1-4 1 16,-13-6-1-16,-46 18 0 0,-18 23 0 0,-15 0 4 16,0-1 6-16,-10-3 8 0,3-4 4 15,-14-2 5-15,1 1 1 0,-7-4 0 16,-7 3 3-16,-5 6-3 0,-2 7-1 0,-2-7 0 15,-13 3 2-15,-6 5 0 0,-3 3-1 16,-12 5-3-16,-5 6-3 0,-8-1-2 16,-9 13-4-16,-11 1-3 0,3 3-1 15,-14 8-3-15,1 8-3 0,-4 0-3 0,-1 8-3 16,1 2-1-16,-2 2-6 0,3 13-16 0,11 0-32 16,-11 6-30-16,9 5-31 0,-9 4-31 15,5 11-50-15,5 1-56 0,-3 4 63 16,11 1-705-16,2 8 147 0,0-7 123 15</inkml:trace>
  <inkml:trace contextRef="#ctx0" brushRef="#br0" timeOffset="2981.85">8123 12598 171 0,'0'-6'300'0,"-4"-3"48"15,4 9 8-15,0-12-17 0,-2 11-26 16,2 1-28-16,0 0-28 0,0 0-25 0,0 0-23 16,-21 13-20-16,9 7-15 0,-2 13-10 15,-5 7-9-15,-12 27-9 0,2 8-6 16,-10 14-7-16,-25 75-8 0,14-39-5 0,-12 36-8 16,14-34-7-16,11-21-8 0,10-18-8 15,-8 1-8-15,8-6-6 0,5-8-8 0,3-9-7 16,9-17-3-16,-1-9-5 15,5-8 6-15,-2-6 10 0,2-13 14 0,4 6 9 16,0-8-2-16,-9-9-5 0,9-2-6 0,2 0-7 16,-6-11-8-16,4-10-9 0,-11-18-11 15,7-8-14-15,-2-36-11 0,4-15-7 16,4-10-5-16,0-10-2 0,12 1-2 16,7-82 0-16,-9 53 2 0,5 35 2 0,3 23-1 15,-9 7 0-15,3 15 1 0,-6 20 0 16,2 7 0-16,-1 8-3 0,-7 5-7 15,8-1-5-15,-8 10 1 0,6-2 1 0,0 2 0 16,5 1 0-16,1 2 5 0,9-1-5 16,6 3 2-16,8-9 5 0,6 11-5 0,36-15 3 15,-5 2 1-15,11-1 0 0,5 6 1 16,-3-11 0-16,6 9 0 0,-4-4-2 16,8 10 0-16,-8-4-21 0,-4 4-31 0,-1-3-28 15,-12 7-33-15,-8 4-40 0,-12 1-46 16,-9 1 48-16,-7 8-680 0,-6-4 139 15,-13 5 116-15</inkml:trace>
  <inkml:trace contextRef="#ctx0" brushRef="#br0" timeOffset="3327.25">7387 13249 198 0,'-4'9'313'15,"0"3"34"-15,8-4 1 0,5-8-19 0,-3 1-23 16,8 3-26-16,3-4-29 0,8 0-22 15,3 0-21-15,16-4-18 0,3 4-16 16,3 0-11-16,-2-1-5 0,1 1-4 16,1-8-5-16,4 8-8 0,-11 0-7 0,4 0-10 15,3 8-12-15,0-8-8 0,-1 1-11 16,5 3-13-16,-2 2-21 0,1-4-29 0,-3 4-51 16,0-1-94-16,-3 3-120 0,1 2-483 15,1 1 120-15,-7-6 99 0</inkml:trace>
  <inkml:trace contextRef="#ctx0" brushRef="#br0" timeOffset="3897.68">5585 15314 126 0,'4'10'294'0,"-4"1"62"15,0-10 17-15,0 10-9 0,6-2-25 16,-6-3-29-16,0 0-29 0,2 3-26 15,-2-5-20-15,0 4-16 0,0-8-15 0,9 9-12 16,1-5-8-16,-6 1-2 0,9-3-7 16,13 2-5-16,3-4-3 0,13 0-11 15,13 0-9-15,39-6-8 0,7-3-9 0,97-21-8 16,3 3-7-16,-5-5-8 0,-2-6-8 16,9-4-10-16,8 0-8 0,-2-3-8 15,78-14-7-15,-80 17-7 0,-9 2-5 0,9 0-7 16,-3 0-10-16,-16 8-16 0,-47 6-21 15,-27 5-48-15,-25 10-36 0,-5 0-27 16,-1 1-58-16,-21 6-55 0,-21 4 63 16,-6 4-702-16,-14 6 145 0,-13-3 119 0</inkml:trace>
  <inkml:trace contextRef="#ctx0" brushRef="#br0" timeOffset="4617.03">6273 16992 104 0,'-6'-10'268'16,"0"-2"62"-16,0 2 15 0,4-1-8 0,-5-1-20 15,1 4-25-15,4 3-26 0,-4-2-25 16,0-6-22-16,0 5-21 0,3 5-18 16,-3 1-14-16,-6-5-10 0,4 7-7 0,-5 0-7 15,5 0-9-15,-13 12-8 0,-14 9-10 16,-8 22-8-16,-3 5-9 0,1 10-8 15,-1 4-9-15,3 6-8 0,2 7-7 16,3 3-3-16,3 0-7 0,2-8-7 0,10 1-6 16,3-18-4-16,7-9-4 0,7-9 0 0,6-3-2 15,6-2-2-15,1-8-1 0,5-1-1 16,2-8-2-16,22 5-2 0,-5-7-2 16,10-4-3-16,9-10-3 0,-3-7-4 15,32-9-3-15,-5-14-3 0,2-3-1 0,-7-10 1 16,-5-7-2-16,-2-9-1 0,-11-3-1 15,-3-2 0-15,-13-3 2 0,-12 2 5 0,-5 6 5 16,-15 9 5-16,-6 10 3 16,-5-4 0-16,-17-18 1 0,-4 5 3 0,-14 5-2 15,-7 2 0-15,-3 0-2 0,-11 9-1 0,-7 2 0 16,-5 7-1-16,-1 2-4 0,-5-7-1 16,-3 14-1-16,0-1-4 0,-4 5-1 15,5 6-10-15,-1 6-26 0,2 0-13 16,13 10-18-16,8 4-41 0,-10 12-50 0,-3 9-46 15,19 3 33-15,-6 18-646 0,15-1 134 16,7 0 112-16</inkml:trace>
  <inkml:trace contextRef="#ctx0" brushRef="#br0" timeOffset="5413.2">7162 17291 205 0,'-14'1'275'0,"14"-1"20"0,-15 0-6 0,15 0-17 15,-14 0-20-15,5 0-16 0,3-8-17 16,-6 8-13-16,-3-13-13 0,3 2-10 15,2-10-8-15,-1 0-6 0,5-1-5 0,-2-14-7 16,6-5-9-16,2-6-5 0,6-1-6 16,2 2-8-16,13-24-11 0,2 4-11 15,6 8-10-15,4 4-9 0,2 1-10 0,6 8-7 16,-8 6-7-16,-2 17-7 0,8 1-7 16,-8 7-5-16,5 4-3 0,3 3-3 15,-8 14-1-15,8 4-1 0,-4 10-1 16,17 24 0-16,-11 8-1 0,-8 10-3 15,-12 11-1-15,-6 4-2 0,-15-12-3 0,-7 20-1 16,-1-3 0-16,-11-13 2 0,3 4 3 0,-7-8 3 16,3-13 2-16,1-11 2 0,4-10 1 15,1-4 0-15,-1-4 0 0,1-9-2 0,4 6-1 16,-1-13-5-16,1 1-3 0,8-7-6 16,-6-2-5-16,8 0-2 0,0 0-4 15,-7-19-2-15,10-6-1 0,11-7-3 16,13-31 0-16,6-4-2 0,-2-7-1 0,10-4 2 15,-1 5-2-15,1-1 0 0,-4 11 0 16,4-2-3-16,-7 11 0 0,-6 10 0 16,-13 12-2-16,6 8 0 0,-13 5-10 0,4 5 3 15,-6-2-1-15,1 12 0 0,-7-3 4 16,4 7 1-16,-4 0 5 0,-17 20 4 16,-1 13 1-16,-13 20 1 0,-11 10 1 15,-1 2-1-15,2 11 1 0,-1-3-2 16,3 5-1-16,10-8 1 0,6-1-1 0,5-14 2 15,9-2 3-15,9-12 4 0,9-7 2 16,11 6 2-16,22 5 0 0,20-9 1 0,14-4-12 16,9-6-52-16,20-12-80 0,13-25-14 0,120 21-737 15,-15-29 146-15,-20-14 123 16</inkml:trace>
  <inkml:trace contextRef="#ctx0" brushRef="#br0" timeOffset="6430.78">7768 26370 7 0,'0'0'11'0,"0"0"-17"16,14 0 2-16,-14 0 0 0</inkml:trace>
  <inkml:trace contextRef="#ctx0" brushRef="#br0" timeOffset="7744.96">7979 26175 167 0,'0'-11'256'0,"0"0"33"16,2-5 10-16,-2 3 1 0,0-3-9 15,0-1-14-15,-2-3-13 0,2-1-10 0,-7 4-9 16,5-2-16-16,-8 1-14 0,8 2-14 16,-6 5-16-16,1-4-18 0,1 9-16 15,0-3-14-15,0 9-13 0,-9-4-8 16,5 8-8-16,-4 0-4 0,-13 7-4 0,0 15-6 16,-15 8-6-16,-1 16-5 0,2 7-6 15,-1-4-8-15,5 10-5 0,0 2-6 16,8 3-4-16,2 0-5 0,2 3-5 0,5-3-3 15,7-10-4-15,-1-10-3 0,8-9-4 16,4 6-2-16,2-13-2 0,0-2 0 0,8-8 0 16,-6 4-1-16,16-6 0 0,-3-9-2 15,6 0-1-15,5 0-2 0,3-11 0 16,19-11-3-16,16-9-2 0,0-13-3 16,-2-4-2-16,0-16-1 0,2-9 0 0,-8-5-2 15,-6-7-1-15,-5-3 0 0,-8-9 0 16,-10 6 0-16,-10-6-2 0,-19 4-2 15,-2-9 1-15,-13 5-3 0,-12-3-5 0,-47-63 2 16,-15 23 0-16,-13 8-6 0,-16 15 2 16,21 32 0-16,-31-21-3 0,16 29 3 15,-30-9 1-15,30 22-1 0,13 8 1 16,14 13 1-16,-10 10 0 0,6-5-2 0,-15 13 2 16,9 3-3-16,0 15 0 0,4 17-5 15,0 16-10-15,-56 49-12 0,29 22-21 16,25 14-16-16,37-6-23 0,23-17-19 0,14-1-23 15,13 8-27-15,10 9-67 0,27 95-537 16,25-31 128-16,-13-48 107 0</inkml:trace>
  <inkml:trace contextRef="#ctx0" brushRef="#br0" timeOffset="8346.06">8692 25886 106 0,'0'-41'238'16,"0"4"52"-16,6 10 11 0,-6 0-8 15,0-4-11-15,0 9-9 0,2 1-15 0,-2 1-22 16,0 2-22-16,0 6-21 0,0 6-19 16,0 0-14-16,0 6-12 0,0 0-9 15,0 21-9-15,0 2-9 0,-2 17-9 16,-4 13-10-16,4 0-9 0,-9 29-8 15,9-2-7-15,-6-12-7 0,4-6-4 0,2-19-5 16,-2-7-2-16,4-4 7 0,-2-1 15 16,2-12 19-16,-3 1 10 0,-3-4-2 0,2-3-7 15,2-8-7-15,0-3-10 0,2-2-10 16,0 0-10-16,-21-23-9 0,15-7-11 16,-4-7-14-16,2-42-13 0,-1-10-6 0,9-1-6 15,6-14-4-15,-3 5-2 0,5-7-2 16,2 6 2-16,-2-4 0 0,5 15 0 0,-3 2 0 15,3 11-2-15,-1 14 1 0,-4 9-3 16,0 11-2-16,5 8 2 0,1-7 0 16,1 8 1-16,5-1 1 0,28-17-1 15,-7 9-1-15,11-2-1 0,4 9 5 0,6-6-3 16,0 15 0-16,2-2 0 0,4 7-19 16,-12-1-25-16,-6 12-19 0,-3 0-24 0,-3 7-31 15,3 3-49-15,-1 0 29 0,-7 13-633 16,-4-3 129-16,-14 8 107 0</inkml:trace>
  <inkml:trace contextRef="#ctx0" brushRef="#br0" timeOffset="8594.34">8803 25594 2 0,'-22'21'204'0,"1"-6"77"15,2-3 29-15,5-5 3 0,6 4-12 0,-11 0-18 16,11-2-17-16,-1-7-17 0,3 8-14 16,4-10-10-16,2 0-7 0,2 9-9 0,-2-9-12 15,8 1-14-15,19-2-14 0,0-4-15 16,0 1-11-16,23-6-10 0,20-1-16 16,6 0-14-16,1-7-17 0,1 3-26 0,1 3-35 15,2 4-56-15,-5-1-83 0,-12 5-14 16,-12 3-572-16,-7 2 117 0,-14-1 98 15</inkml:trace>
  <inkml:trace contextRef="#ctx0" brushRef="#br0" timeOffset="8929.92">7296 27754 158 0,'-10'5'283'16,"4"2"40"-16,2-2 5 0,4 3-12 0,0-8-15 15,10 0-18-15,-2 0-16 0,-8 0-19 0,42-8-16 16,-1 3-14-16,25-15-14 15,9 0-13-15,7-1-13 0,11-10-14 0,93-17-13 16,-4-5-13-16,0-8-12 0,0 12-13 16,0-2-11-16,-8-1-11 0,-38 17-22 15,-29 7-29-15,-22 16-31 0,0-1-63 0,-17 13-52 16,-10 13-74-16,-17-5-520 0,1 16 117 16,-20-3 98-16</inkml:trace>
  <inkml:trace contextRef="#ctx0" brushRef="#br0" timeOffset="9524.66">8016 28618 9 0,'-17'-4'209'0,"9"-2"85"0,-4 5 35 0,3 1 5 16,-3-11-4-16,4 11-10 0,1-2-12 15,7 2-21-15,-14-7-25 0,6 7-26 16,8 0-26-16,-13 0-21 0,13 0-15 0,-12 9-19 16,6 2-17-16,4 9-15 0,-7 5-10 15,5 24-10-15,2-4-9 0,2 10-9 16,6 23-7-16,5 4-7 0,7-1-7 0,-5-2-6 15,9-13-5-15,5 0-4 0,2-12-4 16,-2-13-4-16,4-8-4 0,0-13-3 16,-2-4-1-16,6-2-2 0,-4-10-2 0,2-13-2 15,9-3-2-15,-9-8-2 0,10-22 1 16,-2-15-7-16,-3-2-4 0,-5-13-3 16,-4-11-1-16,-2-4-1 0,-1 1-3 15,-11-9-1-15,-1 5 1 0,1 7-1 0,-7 8-1 16,-2 19 0-16,0 13 0 0,-6 3-3 15,3 14-8-15,-3 7-3 0,-3 6 2 16,3 5-1-16,0 8 7 0,0 0-5 16,-8 22-2-16,2 9 1 0,0 15 4 0,-9 45 0 15,-3 19 5-15,-13 105-1 0,-23 85-2 16,17-85 1-16,4-10 4 0,-2-2 2 0,-1-14 0 16,7-51 3-16,9-30 6 0,-7-13 8 15,-2-11 9-15,-4 1 15 0,-2-4 12 16,-7-7 11-16,-1-11 7 0,-13-1 11 0,0-6 5 15,1-16-5-15,-9-3 0 0,-7-7-8 16,3-12-11-16,6-11-24 0,10-10-49 16,1 3-123-16,-15-21-110 0,10 1-681 0,6-13 154 15,-2-8 127-15</inkml:trace>
  <inkml:trace contextRef="#ctx0" brushRef="#br0" timeOffset="11979.88">10209 14853 21 0,'-25'-22'245'0,"-8"1"102"16,6-5 38-16,4 2-4 0,9 3-23 15,4 0-29-15,-1 4-29 0,7 6-30 16,4-1-27-16,4-1-24 0,2 6-23 16,9-6-19-16,1 5-17 0,11-5-12 0,6 5-8 15,11-7-10-15,26-1-10 0,9 5-11 16,7-5-9-16,5 3-9 0,7-5-11 16,3 12-14-16,0-7-21 0,0 1-29 0,3 3-42 15,-7 9-44-15,-10-3-24 0,2 6-43 16,-13 2-93-16,-18 4-457 0,-11 3 115 0,-11 1 95 15</inkml:trace>
  <inkml:trace contextRef="#ctx0" brushRef="#br0" timeOffset="12194.19">10575 15208 188 0,'-40'17'273'0,"11"-2"22"15,9-4-6-15,5-1-17 0,1 0-19 16,8 2-19-16,6 3-18 0,2-4-17 16,12 0-15-16,1 4-15 0,18-5-12 0,10-8-13 15,11 7-12-15,37-12-10 0,12-3-15 16,5-5-28-16,100-11-48 0,-48 1-166 0,-34 4-401 16,70-11 90-16,-57 0 74 0</inkml:trace>
  <inkml:trace contextRef="#ctx0" brushRef="#br0" timeOffset="12791.06">10934 26281 15 0,'-43'-5'243'0,"2"-1"91"0,5-3 28 16,8 6-11-16,7-2-38 0,0 1-35 16,7 4-28-16,8 4-26 0,-3-4-22 0,9 0-16 15,0 0-12-15,-4 8-6 0,4-8-6 16,0 0-6-16,27 3-7 0,0 3-9 15,0-3-11-15,14-3-11 0,9 0-9 16,10 3-9-16,26-3-11 0,7 5-15 0,5-5-17 16,-1-5-22-16,-6 5-26 0,-2-3-48 15,-5 3-57-15,-13 0-97 0,-7 3-491 0,-17 2 114 16,-10-1 95-16</inkml:trace>
  <inkml:trace contextRef="#ctx0" brushRef="#br0" timeOffset="12980.84">10759 27183 177 0,'-44'25'315'0,"11"-10"44"0,13-5-5 0,5 1-17 0,9-4-27 16,6 3-25-16,0-10-24 0,18 9-19 16,5-9-18-16,19-6-17 0,34-7-17 0,15-10-15 15,93-18-16-15,-4-2-29 0,-36 11-45 16,-28 1-61-16,85 8-198 0,-55-6-436 0,-22 9 101 15,60-20 85-15</inkml:trace>
  <inkml:trace contextRef="#ctx0" brushRef="#br0" timeOffset="31314.7">12371 13982 219 0,'-6'-45'308'0,"0"1"20"0,-1 2-4 16,5 17-20-16,-6 3-25 0,4 2-29 15,-2 12-23-15,4 5-20 0,-7 6-16 16,9-3-14-16,-20 28-11 0,1 8-9 0,-8 28-6 15,-2 14-4-15,0 6-4 16,7 9-5-16,-5 2-5 0,8 10-7 0,3 0-6 16,1 5-8-16,3 2-8 0,-9 91-8 0,9-61-9 15,10-31-3-15,-7-19-4 0,3-6-6 16,2-4-2-16,2-18 2 0,2-16-5 16,-6-7 0-16,6-8 6 0,0-6 8 0,-2-6 8 15,2-1 4-15,0-7-4 0,-7-1-5 16,7-2-8-16,-6-5-12 0,0 0-14 15,6-5-17-15,-10-5-17 0,10 5-14 0,-17-19-22 16,7-4-5-16,4-16 0 0,-7-1-1 16,7-7 2-16,4-6 2 0,4-4 0 0,-2 5 1 15,4-5 4-15,-2 9 2 0,2-5 5 16,3 8 2-16,-5 3 6 0,-2 10 1 16,0 5 1-16,2 5-1 0,2-4-5 15,-2 11-6-15,2-3 1 0,0 10 0 0,0-4 3 16,2 8 1-16,9-5 4 0,-5 9-3 15,15 0 0-15,2 0 2 0,16 9-2 16,5-5 2-16,-3 1 3 0,9-2 0 0,-6 1-1 16,1-3 1-16,1-1 1 0,-3-1 0 15,3-3 0-15,-7-4 1 0,-1 0 5 0,-1-5-1 16,-8 1-2-16,-2-4-1 0,-2-5-4 16,-4-7-9-16,4-4-6 0,-2-25-4 15,2-4-3-15,0-10-1 0,-3-5 2 0,1-3 1 16,2-6 1-16,-8-6 3 0,2 5 1 15,-3 6 0-15,1 1 4 0,-9 21 8 16,-1 6-2-16,-1 9 4 0,-2 2 3 16,-6 9 0-16,3 6-2 0,1 0-1 0,-6 9-2 15,2-2-12-15,-2 5-4 0,2-1-4 0,2 3 6 16,-4 12-1-16,2-2 2 16,-2 2 11-16,0 0 4 0,4 22 4 0,2 3 4 15,-4 24 3-15,-2 4 3 0,0 35 6 16,0 6 3-16,0 4 0 0,0 2 1 0,-2 0-1 15,-4-7 2-15,2 3 1 0,2 1-1 16,-2-3 0-16,2-6-1 0,2-3-2 16,0-15 0-16,-2-12-3 0,2-10-1 0,0-5-6 15,0 6-15-15,0-13-36 0,0 3-26 16,0-7-33-16,0 11-43 0,-6-5-63 16,1 4-633-16,3 3 140 0,-6-17 116 0</inkml:trace>
  <inkml:trace contextRef="#ctx0" brushRef="#br0" timeOffset="33122.82">13907 14793 80 0,'-7'1'268'0,"-3"5"60"0,2 0 10 15,2-2-13-15,-5 6-21 0,5-5-22 16,-2 1-21-16,2-1-21 0,-1 1-14 0,-1-6-9 15,4 11-9-15,2-11-10 0,-4 5-10 16,6-5-12-16,-13 5-14 0,13-5-15 16,-8 0-12-16,8 0-13 0,0 0-12 0,0 0-7 15,-12-10-9-15,12 10-7 0,-2-6-5 16,2 6-4-16,-9-5-6 0,9 1-8 0,0 4-8 16,0 0-6-16,-6-7-4 0,6 7-4 15,-6-4-3-15,6 4-4 0,0 0-3 16,0 0 0-16,-6-7-13 0,6 7-33 15,0 0-70-15,0 0-64 0,-2-5-18 0,2 5-640 16,-13-5 134-16,11 5 112 0</inkml:trace>
  <inkml:trace contextRef="#ctx0" brushRef="#br0" timeOffset="34275">15207 14229 79 0,'0'-12'278'0,"0"3"66"15,0-3 12-15,0-3-12 0,0-7-22 16,2-7-21-16,-4 11-21 0,2-8-21 0,-6 6-22 16,6 0-23-16,-13-3-21 0,11 8-19 15,-12-2-18-15,1 8-16 0,-1-3-15 16,-7 8-11-16,5 4-8 0,-9 4-6 0,-6 13-4 16,-2 4-6-16,-23 17-5 0,6 13-3 15,1-3-4-15,1 11-2 0,5 3-4 16,1 4-5-16,7 4-4 0,0 0-4 15,8-2-5-15,7 4-4 0,1-3-3 0,11-11-6 16,6-9-3-16,2-6-3 0,2 1-2 16,10-3-2-16,3-4-2 0,5-2-7 0,3 3-10 15,10-11-7-15,-6-3-11 0,8 4-8 16,2-12-8-16,3-7-3 0,3 3-5 0,-2-7 4 16,1-10-3-16,-1 5 0 0,2-12 3 15,-1 2 3-15,-1-5 1 0,-6-5 3 16,0 2 5-16,0 3 3 0,-8-2 10 15,-8 3 1-15,2 2 0 0,-3 4-5 0,-5 6 1 16,-3-4 0-16,2 6-3 0,-3 0 1 16,-9 0 0-16,14 8 3 0,-4-3 0 15,-1 3 1-15,-1 4 2 0,4 8 1 0,-3-9 1 16,3 9 0-16,-4-3 0 0,5-1 1 16,-3 4 1-16,9-3 2 0,-7-1 2 15,11-5 1-15,-3 2 2 0,7 4-1 0,11-5 0 16,1-8 0-16,-2-4 0 0,4 0-1 15,7-7-1-15,-5-6-1 0,21-8 0 16,-4-7-1-16,-10-8 1 0,0-2-1 0,-17 1 0 16,-4-2 0-16,-9-1-1 0,-5 0-3 15,-5-1 1-15,0-8 0 0,-3 6-1 16,-7-6 1-16,-11 5 1 0,1-3 3 0,-9 5 1 16,3 2 3-16,-5 1 2 0,-6 8-1 15,7 4-2-15,-14 6-2 0,6 4-1 16,-6 8-2-16,6 6-2 0,1 6 1 0,-13 6-2 15,-1 8-2-15,-15 16 0 0,-4 7 0 16,15-2 0-16,-3 9 0 0,15-8-2 0,10-3-2 16,9-4-3-16,6 2 1 0,-3-7 2 15,9-1-3-15,2-1-2 0,13-3 2 16,-9-1-3-16,17 6-1 0,5-1-5 16,7-1 0-16,3-10-9 0,1-2-2 15,10-6-3-15,1 0-6 0,2-7-3 0,5-7-2 16,22-5 2-16,-5-9 2 0,5-6 3 0,-3-10 5 15,-4 0 2-15,-4-10 2 0,1 1 3 16,-5-7 3-16,-11 6 1 0,-3-1 2 16,-13-5 5-16,-12 8 3 0,-5 6 8 15,-16 8 0-15,2 0 0 0,-10 1 2 0,-4 12 0 16,2-8 0-16,-13 4 0 0,4 2-1 16,-3 2-2-16,-1 6 1 0,3 0-2 0,-3 8-1 15,4 4-1-15,3 0-3 0,-5 0 1 16,9 4-3-16,0 5-1 0,3-6 0 15,-1 11 3-15,6-2 2 0,-2-1 0 0,10 14 3 16,2-4 0-16,5 10 2 0,7 0 1 16,3-6 3-16,23 25 3 0,3-5 2 15,1-5 3-15,6 5 4 0,6-8 6 0,-6 5 1 16,-1-1 3-16,1 1 2 0,-4-5 2 16,-17-5 2-16,-4-1 6 0,-10-9 9 15,1 4 10-15,-9-7 9 0,-5 2 5 0,-8-1 2 16,-6 0-3-16,-7 0-3 0,-7 5-5 15,-5 6-6-15,-35 2-5 0,2 4-10 16,-2-5-19-16,9-11-33 0,-5 8-71 0,2-18-59 16,13-3-89-16,10-5-610 0,2-6 140 15,4-10 117-15</inkml:trace>
  <inkml:trace contextRef="#ctx0" brushRef="#br0" timeOffset="34673.21">18028 13509 31 0,'-4'-26'296'0,"-4"-5"82"16,6 9 14-16,-9-9-11 0,7 11-26 16,-2-2-30-16,6-3-29 0,-10 8-29 15,8-1-27-15,-4 4-24 0,3 1-21 0,-3 12-17 16,0-3-15-16,-2 4-12 0,-11 5-10 16,3 14-9-16,-11 7-7 0,-8 27-7 15,-13 10-6-15,11 15-8 0,-40 69-7 0,28-30-5 16,1-18-8-16,-10 69-7 0,17-44-6 15,14-18-6-15,4-10-6 0,3 2-11 0,-1 12-14 16,9-6-17-16,-1 2-20 0,11-1-39 16,2-1-19-16,2-3-18 0,11-3-17 0,7-7-21 15,1-6-30-15,0-9-54 0,8-11-7 16,12-12-507-16,-6-20 119 0,6-13 99 16</inkml:trace>
  <inkml:trace contextRef="#ctx0" brushRef="#br0" timeOffset="35168.65">19142 13904 80 0,'-2'-22'279'0,"-6"2"62"0,-4-2 13 16,3 1-11-16,-5 11-23 0,-1-6-27 0,1 6-25 16,-7 3-23-16,-10 2-21 0,2 5-16 15,-14 5-15-15,-27 16-12 0,-1 1-15 0,9 10-11 16,-2 1-13-16,2 8-10 0,2 0-9 16,9 1-11-16,7-4-8 0,11 1-9 15,4-6-9-15,9-6-7 0,5 4-8 16,5-3-6-16,8-3-5 0,2 4-7 0,6 0-3 15,8 7-5-15,7 0-4 0,16 17-4 16,11-1-3-16,6-3-1 0,1-3-4 16,5 1-4-16,2-5-3 0,6 0-3 0,-12-1-2 15,2-5-3-15,2 3 1 0,-4-3-2 16,-11 6 1-16,-5-14 2 0,-7 0-3 0,-11-2 2 16,5-4 6-16,-12 4 7 0,-1 0 8 15,-8-9 8-15,-3 3 6 0,-6 1 0 16,-7 2 0-16,-8 10-2 0,-24 8-4 15,-5 4-4-15,-13-9-4 0,2-3 3 0,-6-6-6 16,0 3-5-16,10-15-13 0,4 2-33 16,9-8-46-16,0-3-34 0,6-6-35 15,6 0-33-15,6-4-52 0,-4 2-8 0,13-7-585 16,-1-3 135-16,3-6 113 0</inkml:trace>
  <inkml:trace contextRef="#ctx0" brushRef="#br0" timeOffset="35511.03">19091 13643 150 0,'-4'-33'214'0,"8"2"28"0,-4 9 11 15,6-5 1-15,0 6-1 0,2 8-1 16,5 0-3-16,-3 3-4 0,2 7-6 0,5 3-6 16,8 5-6-16,10 13-5 0,21 15-9 15,6 3-10-15,2 17-11 0,4 1-15 0,46 65-10 16,-44-29-11-16,-8-11-10 0,-14-8-10 16,1 6-11-16,-14 1-10 0,0 5-9 15,-6-4-8-15,-8 7-9 0,-15-4-9 16,-12-3-4-16,-8 7-11 0,-7-4-13 15,-18 0-20-15,-1 1-25 0,-5-2-61 0,-1-4-47 16,5-6-46-16,0-5-70 0,6-4-575 16,8-20 132-16,12-13 110 0</inkml:trace>
  <inkml:trace contextRef="#ctx0" brushRef="#br0" timeOffset="35857.28">20703 14868 64 0,'0'0'289'0,"6"-5"79"0,-6 5 20 16,0 0-13-16,0 0-23 0,2-4-27 15,-2 4-24-15,0 0-16 0,0-6-13 0,0 6-12 16,0 0-15-16,6-6-17 16,-6 6-19-16,7-5-20 0,1 1-16 0,4 2-14 15,5-3-11-15,10-6-8 0,16 1-7 0,25-7-7 16,5-2-8-16,9-1-8 0,7 0-7 16,10-1-6-16,5-2-8 0,80-13-8 0,-46 6-8 15,-28 12-14-15,-17 4-33 0,0 2-70 16,-6 6-92-16,-17 6-84 0,-12 5-678 15,-11 1 149-15,-20-1 126 0</inkml:trace>
  <inkml:trace contextRef="#ctx0" brushRef="#br0" timeOffset="37736.75">24537 12035 130 0,'15'5'251'0,"-7"-5"43"0,4 3 5 16,3-3-8-16,-9 4-13 0,8-4-14 0,-14 0-11 15,11 0-8-15,-1 0-6 0,-2 0-7 16,-8 0-12-16,13-4-14 0,-13 4-11 16,10-8-10-16,-6 4-12 0,-2-1-13 15,2-7-13-15,-4-1-13 0,0 6-9 0,0-6-10 16,-6-11-12-16,-4 4-7 0,6-2-10 15,-15-9-8-15,-1 5-7 0,-3 1-8 16,-10-1-6-16,2 6-7 0,-11 8-5 16,-9 1-5-16,1 2-5 0,-6 9-3 0,-31 12-3 15,-10 5-3-15,-76 31-2 0,45-7 0 16,20-3 2-16,-49 29 0 0,54-14 2 16,20-6 1-16,19-5 1 0,2 7-1 0,4 7-2 15,-2 6 1-15,4 6 2 0,7-2-3 16,3 13 0-16,5 4-2 0,6 10 0 0,8-4 0 15,8 3-1-15,9-5 0 0,10 1 0 16,8-4 0-16,13-9 1 0,6-8 2 0,8-2 2 16,10-3 1-16,15-9-1 0,4-7 0 15,13-6-2-15,5-6-2 0,3-2-1 16,6-7-2-16,0 1-3 0,-2-9-4 16,2 2-4-16,-10-7-2 0,1-2-4 0,-20-4-3 15,-6-2-2-15,-8-2 0 0,-7-2-1 16,-4 0 1-16,-8 0 2 0,-2-2 1 15,0-4 0-15,-7 1-4 0,-5-4-12 0,-1-3-6 16,-5-1-2-16,-9-5-1 0,0 8 0 16,-9-15 3-16,-11-3 0 0,-7-5 3 15,-17-8-2-15,-11-4 2 0,-3 12 4 0,-4 1-3 16,-6 1 2-16,-3 11-2 0,7-5 6 16,-10 4-2-16,16 10 1 0,8 3 4 0,9 4 0 15,0-5 1-15,8 8-1 0,4-10 5 16,6 11-11-16,4-1-4 0,3-7 2 15,5 8 2-15,1 0 13 0,10 0 6 16,0 0 6-16,0 0 4 0,25-1 3 0,8-3 1 16,45-7 1-16,3-5-1 0,16-5-1 15,91-16-1-15,-47 7-2 0,-21 7-2 16,-17 1-3-16,85-18 1 0,-58 18-4 0,-22 3-6 16,-23 6-17-16,-1 0-23 0,-5 5-11 15,-19 4-15-15,-15 8-20 0,-5-3-13 0,-11 10-34 16,-11-1-57-16,-7 9 32 0,-1 1-708 15,-16 3 143-15,-3 13 120 0</inkml:trace>
  <inkml:trace contextRef="#ctx0" brushRef="#br0" timeOffset="38124.83">23462 14731 29 0,'-12'11'255'0,"4"-1"83"0,1-8 17 0,1 11-9 16,4-13-23-16,-8 7-27 0,10-2-22 16,-2 4-16-16,2-4-14 0,0-5-10 15,2 7-12-15,8-1-13 0,-2-2-10 16,13-4-12-16,6 5-5 0,18-5-13 0,7 0-14 16,41-5-13-16,11 0-13 0,-3-7-10 0,99-14-12 15,-53 6-11-15,-27 0-12 0,-19 4-21 16,-2 4-28-16,-6-6-30 0,3 11-56 15,-12 2-33-15,-22 5-30 0,-10 0-39 0,-7 9 9 16,-20-1-608-16,-4 5 125 0,-7-1 105 16</inkml:trace>
  <inkml:trace contextRef="#ctx0" brushRef="#br0" timeOffset="39020.47">23750 15681 128 0,'-2'-12'278'0,"2"3"55"16,0 3 12-16,-5-3-12 0,5 0-22 15,0 9-26-15,0-8-27 0,0 8-21 16,-2-8-18-16,2 8-16 0,0 0-13 16,0 0-12-16,0 0-11 0,-10 28-11 0,8 1-13 15,-6 17-13-15,-11 40-10 0,-4 5-8 16,-20 83-10-16,2-43-10 0,6-21-8 16,-28 63-8-16,16-45-3 0,10-30-4 0,10-15-3 15,-2-8-4-15,2 2-6 0,-2-13-4 16,11-11-3-16,1-9-6 0,5-11-4 15,3-4-4-15,3-5-2 0,-6-7-3 16,10-3 2-16,-5-2 4 0,3-1 4 0,2-1-2 16,0-4-2-16,2-6-3 0,0 0-6 15,0 0-9-15,15-48-9 0,-7 6-9 16,13-28-8-16,5-17 0 0,-1-3-3 0,12-1 0 16,15-83 2-16,-11 51 1 0,-7 13 1 0,-10 26-1 15,7-1 2-15,-2 8 4 0,-8-2 2 16,2 1 0-16,-1 9 0 0,-1 1 0 15,4-1-2-15,-9 22 0 0,3 6 2 16,-11 3 0-16,5 11 0 0,-5 6 2 0,-2 1-1 16,2 4 1-16,5 3 4 0,-7 6 0 15,2-2-1-15,1 9 2 0,-1 0 2 0,2 5 2 16,11 2 1-16,-13 5 0 0,5 9 2 16,7 5 0-16,-12 1 2 0,7 4-1 15,-7 6 3-15,5-1 0 0,-7 1 1 0,0 4-1 16,2-9-1-16,-6-3-2 0,5-5-1 15,-5-2-2-15,8-1 0 0,-10-2-2 16,2-6 0-16,2 0-1 0,-4-1 0 16,2-5 1-16,0 6 2 0,2-5 0 0,3-5-3 15,-7-3-3-15,0 0-4 0,8-11-7 16,4-2-4-16,3-19-2 0,-1-9 0 16,15-17 2-16,0-7-2 0,4-6 2 0,-2 6 0 15,0 11 1-15,-8 5 0 0,-2 12 3 0,-7 9 1 16,-2 3 1-16,-3 4-7 0,3 8-4 15,-10-6-14-15,4 8-10 0,1 7 6 16,1-3 3-16,-2 7 4 0,-6 0 4 16,12 5 8-16,-3 12 3 0,-1 3 5 0,0 18 6 15,3 8 1-15,-11 6 4 0,4 38 1 16,-6-4 1-16,0 5 4 0,-9 0 4 16,3-3 3-16,-4-3 1 0,1 9 0 0,-7-8 0 15,1 1 0-15,3-4-2 0,1-4-2 16,1-5-2-16,4-18-5 0,1-13-15 15,1-4-31-15,4-6-22 0,-2-11-30 0,2 0-23 16,0-8-41-16,2-6 19 0,-4 5-688 16,2-13 137-16,2 0 114 0</inkml:trace>
  <inkml:trace contextRef="#ctx0" brushRef="#br0" timeOffset="39530.17">24684 15775 140 0,'-6'-10'275'15,"2"-1"42"-15,2-4 6 0,-1-1-12 16,3-6-20-16,0 2-18 0,3-5-14 16,-1 2-12-16,-2-3-8 0,4 2-8 0,2 3-10 15,-4 0-13-15,0 8-16 0,2-6-14 16,-2 7-12-16,4-8-12 0,7 5-10 16,-7-3-8-16,9 0-9 0,5 5-11 0,1-11-9 15,4 3-11-15,6 6-9 0,0-2-8 16,-2 5-6-16,-5 8-8 0,-3-1-7 0,0 5-6 15,-1 0-5-15,1 0-5 0,-6 9-3 16,1 2-3-16,-1 1-2 0,-5 3-2 16,-6 4-1-16,-4 7-3 0,-8 11-2 15,-9 6-2-15,-14 20-1 0,-8 11-1 16,-6-7-3-16,-1 3-2 0,-2-9-1 0,13-3-2 16,2-21 0-16,13-5-1 0,3-2-2 0,5-13-1 15,3 2 1-15,3-11 4 0,6 5 5 16,2-5 4-16,4-4 2 0,7 3 1 0,-1-7 2 15,17 0-2-15,-6 0-2 0,20-2-1 16,3-3-7-16,3 1-16 0,-5-4-58 16,5 8-54-16,-1-4-53 0,0 0-74 15,-5 4-653-15,-4 0 149 0,-4-5 124 16</inkml:trace>
  <inkml:trace contextRef="#ctx0" brushRef="#br0" timeOffset="39855.83">26552 14521 3440 0,'0'-4'1650'0,"0"4"-862"0,0-9-412 15,0 9-202-15,5-3-111 0,-5 3-51 16,0 0-32-16,2-9-8 0,-2 9 7 16,0 0 2-16,0 0-3 0,4-4-19 0,-4 4-45 15,0 0-41-15,0 0-39 0,0 0-52 0,0 0 67 16,8 13-783-16,-2-10 155 0,1-3 130 15</inkml:trace>
  <inkml:trace contextRef="#ctx0" brushRef="#br0" timeOffset="40513.99">27530 13673 213 0,'0'-17'339'0,"0"4"33"16,0 2-6-16,4 3-21 0,-4-1-27 16,0 9-28-16,0 0-27 0,0 0-25 0,0 0-18 15,-8 28-17-15,4-2-13 0,2 14-14 16,-11 3-15-16,7 5-12 0,-6 24-12 15,2 6-9-15,-3-5-10 0,5-10-10 0,4-4-10 16,0-8-9-16,4 2-8 0,4-4-5 16,0-2-6-16,4 5-6 0,7-11-4 0,14 17-3 15,4-17-4-15,4-19-4 0,-4 4-4 16,10-12-5-16,5-7-5 0,6-7-4 16,30-14-3-16,-1-12-2 0,-7-13-6 15,67-45-8-15,-44 13-8 0,-24 0-10 0,34-54-19 16,-45 29-3-16,-20 13 5 0,-5 10 0 15,-10-5 3-15,-2 3 6 0,-11 2 4 16,3 0 3-16,-5 18 1 0,-7 11 1 16,-3 9 1-16,6 6-3 0,-10 9-7 0,2-1-2 15,0 10 0-15,-2-2 3 0,4 10-1 0,-4 3-1 16,0 0 3-16,0 0 6 0,-6 27 6 16,4-5 1-16,-10 28 2 0,-3 40 1 15,-10 12 2-15,-18 106 1 0,-21 75 1 16,10-82 2-16,-16 80-1 0,27-86 1 0,-5 5 2 15,5 3 4-15,7-4 7 0,16-47 4 16,7-30 2-16,3-29 3 0,0 1 2 0,6-14 8 16,-9-8 11-16,1-11 13 0,-1-16 14 15,-3-14 8-15,-7 5 0 0,-22 14-4 16,-17-16-6-16,-2 9-6 0,-15-21-6 16,-4 5-5-16,-1-13-4 0,1-14-1 0,4 0-3 15,3-20-2-15,12-13-4 0,10-4-6 16,19-21-6-16,14-16-6 0,23-9-9 15,23-15-19-15,97-142-50 0,43 27-48 0,50 19-57 16,33 21-76-16,38 17 18 0,40-1-730 16,17 1 157-16,9-3 132 0</inkml:trace>
  <inkml:trace contextRef="#ctx0" brushRef="#br0" timeOffset="57855.28">13160 26370 87 0,'-6'-7'240'0,"0"-9"56"15,0-5 9-15,4 1-11 0,-6-10-18 0,1-9-18 16,3-9-18-16,2-4-17 0,4-30-15 16,4-4-15-16,1-9-11 0,5 2-11 15,-4-6-7-15,5 3-5 0,1 4-1 0,-6 2-3 16,5 12-1-16,-7 14-5 0,-2 17-7 16,0 6-7-16,3 9-13 0,-7 11-14 15,2 0-12-15,-2 10-10 0,0 11-7 0,0 0-7 16,-9 31-5-16,-3 6-5 0,-9 46-2 15,-2 11-2-15,-20 100-4 0,-11-9-2 16,7-2-4-16,5-3-1 0,7-45 1 16,13-20-1-16,1-16-1 0,0 4 0 0,5-6-2 15,3-8-1-15,-1-8 1 0,1-20-2 16,7-13-2-16,4-12 0 0,-4-7 2 16,0-5 1-16,4-3 1 0,-2-6 3 0,2 2-1 15,2-13-2-15,-7-4-4 0,7 0-3 16,0 0-6-16,0-27-8 0,0-3-11 0,7-19-8 15,-7-3-4-15,8-29-8 0,-2-4 2 16,0 16-2-16,0 16 3 0,-4 13-1 16,5 4 1-16,-7 8-11 0,6-2-16 15,-6 12 2-15,0 2 5 0,2 6 2 0,2 5 0 16,-2 0 5-16,-2 5-2 0,8 0 2 16,-8 0-2-16,19 9-1 0,-13-8 0 15,9 9 2-15,-7-10 5 0,13 2-2 16,-1 3 6-16,3-5 2 0,2-7 1 0,12-3 2 15,4-11-4-15,17-11-1 0,2-11-5 0,-2-14-3 16,4-6-4-16,31-60 3 0,-27 17-7 16,-16 20-4-16,22-65-4 0,-18 31 0 15,-25 15 4-15,-2 11 3 0,-7-5 0 16,1 4 5-16,-6-3 10 0,-1 11 13 0,-2 1 7 16,-10 21 4-16,5 12 2 0,-5 10 3 15,-2 7 5-15,4 6 0 0,2 8-5 16,-6 1-4-16,0 2-4 0,0 8-3 0,0 10-1 15,0-6-1-15,0 7 3 0,0 0 3 16,0 38 5-16,-6 5 4 0,0 36 1 16,-3 16 1-16,-3 11-1 0,-11 102-1 0,3-50-2 15,-7 40 1-15,6-54-2 0,7-32-2 16,1-16-1-16,5-7-4 0,0 4-9 16,4-8-27-16,-3 0-19 0,7-16-28 0,-2-3-41 15,2-12-45-15,0-1 24 0,0 28-722 16,-2-14 143-16,-8-16 119 0</inkml:trace>
  <inkml:trace contextRef="#ctx0" brushRef="#br0" timeOffset="58186.18">14605 26002 3428 0,'4'-6'1614'0,"3"1"-873"0,3-5-405 0,-6 9-195 16,2-4-91-16,7 0-33 0,-11 5-8 15,-2 0-3-15,10-7-2 0,-2 7 0 16,-8 0 0-16,7 0 1 0,-7 0-19 16,0 0-50-16,14 7-51 0,-12-2-45 0,2 1-51 15,-2-2 40-15,5 12-767 0,-1-11 157 16,-4 7 129-16</inkml:trace>
  <inkml:trace contextRef="#ctx0" brushRef="#br0" timeOffset="59265">16381 25377 175 0,'12'-10'326'0,"-3"-6"36"0,3 1 4 0,-4 5-13 0,-6-1-22 0,2-1-26 0,-2 3-21 16,-2-2-25-16,-2 8-23 0,-2-5-23 0,-2-2-21 15,-4 10-18-15,-1-1-15 0,-13 2-11 16,-12 9-9-16,-23 19-4 0,-8 6-4 16,-1 12-7-16,-52 58-5 0,11 10-6 15,26-26-6-15,23-5-6 0,13-10-8 0,-1-2-4 16,5 8-7-16,7-2-5 15,8-5-8-15,7 2-6 0,8-6-7 0,5-9-4 0,12-7-5 16,0-6-3-16,11-8-5 0,12 21-4 16,8-12-7-16,2-12-10 0,2-5-9 0,-1-19-10 15,7-2-10-15,5-4-6 0,-1-16-2 16,28-6-1-16,-7-6-1 0,0-14 1 16,-1-6 5-16,-5 1-1 0,-15-2 3 15,-12 11 9-15,-6 6 8 0,-8 5 8 16,-2 6 3-16,-9 3-3 0,-3 7 0 15,-7 5-2-15,-2 0-3 0,4 12-2 0,-8-2 0 16,4 0-3-16,-2 16 0 0,2-5-1 16,-5 6-3-16,5 0 0 0,5 3-1 0,1-7-1 15,8 16 4-15,3-4 1 0,8-5-1 16,3-9 3-16,10 4 0 0,24-3 0 16,-2-12-1-16,-2-1-8 0,-3-9-14 15,24-5-8-15,1-8-6 0,-1-10 1 0,-5-2 1 16,-3-7 2-16,-7-8 2 0,-2-8 2 0,-6-12 3 15,-7-2 2-15,-7-7 1 0,-5-7 5 16,-10-4 8-16,-7 0 3 0,-13-7 9 0,-7 17 14 16,-7-8 7-16,-13 4 5 0,-7 7 0 15,-4 2 3-15,-4 3 2 0,-13 9 0 16,5 8-2-16,-5 11-4 0,-1 9-3 16,7 10-4-16,-3 14-4 0,-1 9-1 0,-24 6-4 15,-4 18-3-15,9 13-1 0,-3 5-3 16,10 10-1-16,3 9 0 0,11-5-1 15,3 10-2-15,8-2-3 0,10-3-1 16,11-12-4-16,10-4 3 0,2-11-1 0,8 0 3 16,8 2-3-16,24 10-1 0,1-12-7 15,15-9-8-15,14-2-8 0,7-16-4 0,7-13 1 16,3-4-2-16,8-9 5 0,2-10 1 16,-4-10 8-16,69-27 0 0,-53 4-2 0,-24 3 4 15,-17 5 2-15,2-10 0 0,-8-5 1 16,44-59 5-16,-44 28-3 0,-17 18 4 15,-12 5 1-15,-6 1-2 16,-6-3 5-16,-13 16 6 0,-6 2 7 0,-2 12 4 0,-4 5 1 16,-2 7-1-16,-9 4-3 15,-3-1-5-15,1 10-3 0,5 6-2 0,-9 1-3 16,3 8-1-16,1 2-4 0,3 7-5 0,-1-1 0 16,1 5-3-16,1 2 0 0,7-2 2 15,4 8-1-15,2 1 3 0,4 4 6 0,15 3-2 16,3 6-1-16,30 14 3 0,-8-1-1 15,11-3 1-15,1-2 5 0,6 3 5 16,2-3 7-16,4 0 9 0,-1 2 10 16,1-3 5-16,0 4 3 0,-4-5 0 0,-6 0 1 15,-4 2 2-15,-13-4 4 0,-16 4 4 16,-7-7 7-16,-15 2 7 0,-12-1 2 0,-13 29 3 16,-26 1-6-16,-57 55-6 0,16-48-2 15,10-13-6-15,9-12-5 0,-5-8-9 0,5-4-16 16,6-7-31-16,0-5-65 0,10-7-51 15,11-9-54-15,4-8-58 0,14-4-32 16,-6-5-608-16,2-7 147 0,6-12 122 16</inkml:trace>
  <inkml:trace contextRef="#ctx0" brushRef="#br0" timeOffset="60041.49">20064 24466 44 0,'-2'-12'283'0,"-6"3"78"0,0 8 13 0,-5 1-12 0,13 0-24 0,-33 10-24 16,2 11-20-16,-23 23-14 0,-3 12-12 0,-47 69-11 16,-1 7-16-16,8-4-18 0,6 16-19 15,14 4-19-15,7 4-15 0,14-36-16 16,15-9-17-16,8-13-17 0,4 2-17 0,6 1-19 15,4 3-17-15,5-3-19 0,12 2-21 16,2-3-24-16,14-12-54 0,-1 1-40 16,5-11-41-16,7-14-88 0,4-1-522 15,0-22 124-15,-2-11 103 0</inkml:trace>
  <inkml:trace contextRef="#ctx0" brushRef="#br0" timeOffset="60449.91">20451 25788 18 0,'8'-22'277'0,"-2"-9"75"15,2-8 1-15,-8-8-17 0,3 5-24 0,1-3-26 16,-2 2-18-16,-4 0-10 0,-2 2-14 16,-3 6-19-16,-9 3-14 0,1 0-19 0,-3 11-18 15,-7 0-17-15,-2 10-12 0,-2 8-11 16,2-4-10-16,-6 7-9 0,-8 10-8 15,0 1-10-15,10 9-9 0,-11-8-7 16,9 9-8-16,4 0-7 0,6 9-7 0,3-3-7 16,5 1-3-16,9 1-4 0,-2-2-5 15,8 4-4-15,8-9-2 0,13 19-3 16,-1-5-2-16,16 17-4 16,5-6-2-16,11 2-3 0,1-4-2 15,5-1 2-15,4 1 2 0,-4-4 6 0,2-2 5 0,-2 3 2 16,-8-6 3-16,3 5 0 0,-20-9 3 15,-4-10 4-15,-8 9 5 0,-7-9 4 0,-7 3 5 16,-5-5 4-16,-9 9-1 0,-3 7-3 16,-8-4-4-16,-26 19-5 0,-3-5-4 0,-11-4-4 15,-2-2-8-15,-4-4-14 0,-7-1-29 16,9-4-62-16,0 1-52 0,11-16-61 16,3-5 40-16,13-4-776 0,6-2 153 0,-2-5 128 15</inkml:trace>
  <inkml:trace contextRef="#ctx0" brushRef="#br0" timeOffset="60808.09">20996 24422 3012 0,'0'-10'1382'0,"3"-3"-837"0,1 5-351 16,4-2-143-16,-8 8-49 0,0 2-11 0,14 12 19 16,-1 9 8-16,1 12 9 0,11 29 8 15,2 17 6-15,0 14 2 0,27 80 0 16,-3 0 1-16,-12-45-3 0,13 45-1 15,-17-46-3-15,-8-20-2 0,-6-20-2 16,0 5-3-16,-7 2-1 0,-2 0-2 16,-5-7-1-16,-7 10-4 0,-11-8-10 0,-5 5-33 15,-9 2-53-15,-33 83-56 0,-12-12-82 16,-1-18-53-16,16-45-580 0,11-33 140 0,5-13 118 16</inkml:trace>
  <inkml:trace contextRef="#ctx0" brushRef="#br0" timeOffset="61571.88">23022 25701 214 0,'-39'7'337'0,"8"-2"38"0,-2-5 5 0,6 1-12 15,4 6-25-15,0-7-24 0,5 2-20 16,3-2-17-16,1 0-14 0,1 0-13 15,-1 5-14-15,6-5-17 0,-5 0-17 16,5 5-20-16,8-5-18 0,-14 2-11 0,7-2-8 16,7 0-7-16,0 0-6 0,0 0-8 15,0 0-8-15,42 0-11 0,-13 0-10 0,24 0-9 16,34-7-7-16,8 0-8 0,5-1-6 16,3-9-7-16,2 3-7 0,1 3-6 15,-7 0-5-15,0 0-6 0,-8 4-4 16,-4 0-6-16,-27 2-6 0,-9 2-4 0,-13 3-4 15,-5-3 1-15,-8 3-3 0,-9 0-2 16,-8 3-5-16,-8 0-7 0,0-3-12 0,-24 17-1 16,-16 7-1-16,-26 6-1 0,-21 2-7 15,-4 1-20-15,-82 21-23 0,43-20-31 16,34-11-47-16,8-5-88 0,19-10-701 16,14-8 156-16,13-8 129 0</inkml:trace>
  <inkml:trace contextRef="#ctx0" brushRef="#br0" timeOffset="62422.06">27487 23364 172 0,'12'-5'326'0,"-4"5"47"0,5-1-1 0,-3-10-18 15,1 7-25-15,3-2-28 0,-4-4-24 16,5-6-25-16,-5 1-20 0,-2-6-17 0,1-4-18 15,-5 6-13-15,-4-15-11 0,0 2-12 16,0-11-13-16,-6 1-11 0,-7-1-9 16,1-2-9-16,-7-18-9 0,-14-1-9 15,-6 11-8-15,0 7-7 0,-13 4-5 0,-4 10-7 16,-4 6-7-16,-14 10-5 0,-3 1-5 16,11 15-4-16,-27 15-4 0,2 7-3 15,-76 40-4-15,20 22-2 0,4 16-1 0,17 19 1 16,-41 62-2-16,55-40-1 0,13 10-4 15,10 7-2-15,19 4-2 0,22-34-3 16,21-20 2-16,17-22 1 0,4-7 0 16,12 4-2-16,15-6 1 0,10-10 5 15,14-6-1-15,13 1-2 0,14-15-1 0,15-6-2 16,75 16-1-16,-36-25-3 0,-21-22-1 0,-16 1-2 16,2-15-4-16,0-5-1 0,-13-3-2 15,-1-5 0-15,-5 2-2 0,-10-7 0 0,-12 1 6 16,-9 1-2-16,-10-5-2 0,-6 8 0 15,-6-5-1-15,-5-1-2 0,-6 4-2 16,-4-2 2-16,-4-4-7 0,-6 5-5 16,-2-2-5-16,-11-11 2 0,-1 2 0 0,-9 9-2 15,0-7-3-15,-2 4 2 0,0 5 3 16,2 0 0-16,2-1 2 0,2 9-2 16,9 0 0-16,1 0 0 0,3 2-7 0,-1 0-3 15,5 1 0-15,6 7 2 0,2-2 5 16,0 4 5-16,10-6 1 0,9-3 3 0,14 8 0 15,8-10 0-15,34 0 1 0,7 0-1 16,14-2 0-16,-3 2-9 0,6-1-25 16,17 3-40-16,-5 8-45 0,1-6-41 15,-5 7-53-15,-1-13 36 0,1 26-714 16,-14-5 148-16,-4 6 124 0</inkml:trace>
  <inkml:trace contextRef="#ctx0" brushRef="#br0" timeOffset="62915.18">25614 25886 85 0,'-14'0'229'0,"-5"9"37"0,9-8 2 16,-3-1-13-16,1 0-13 0,4 7-12 15,-1-3-6-15,-1-4 2 0,0 0 2 0,-3 2 1 16,1-2-3-16,12 0 1 0,-21 5-6 15,17-5-9-15,4 0-13 0,-19 3-13 16,13-3-11-16,6 0-9 0,-10 0-10 0,10 0-12 16,-12 0-12-16,12 0-9 0,0 0-5 15,0 0-2-15,0 0-1 0,20 10-3 16,1-8-3-16,10-4-6 0,29 4-7 0,37-4-5 16,17-8-5-16,111-4-3 15,2-12-3-15,-3 3-3 0,1-11-3 0,-4 0-6 16,-2 2-4-16,4-1-6 0,77-17-7 15,-99 26-4-15,-3-5 0 0,-45 14-7 0,-25 6-4 16,-18-3-6-16,-1 3-13 0,-10 9-28 16,-8 0-63-16,-8 4-60 0,-25 5-64 15,-15-1 47-15,-10 5-816 0,-12-5 161 0,-9 4 135 16</inkml:trace>
  <inkml:trace contextRef="#ctx0" brushRef="#br0" timeOffset="64448.78">25726 26981 106 0,'8'-5'284'0,"-8"5"54"15,0 0 7-15,0 0-13 0,6 17-20 16,-8 4-16-16,-4 5-11 0,-4 25-11 0,-11 24-14 16,-4 10-14-16,-6 3-15 0,-23 92-13 15,9-51-14-15,14-19-13 0,-2-16-14 16,4-5-15-16,8 6-14 0,-4-6-14 0,9-8-13 15,1-14-11-15,7-11-10 0,2-12-9 16,0-4-7-16,0-18-8 0,3 2-4 0,-3-4-2 16,2-2 1-16,2-6 1 0,0-1-3 15,-2-2-5-15,2-9-4 0,2 0-6 16,0 0-9-16,-13-20-12 0,11-2-10 0,2-26-9 16,0-9-8-16,2-31-6 0,5-11-6 15,5-7-4-15,23-95 1 0,-14 52 0 16,18-36 3-16,-8 53 0 0,-6 27 0 15,0 16 1-15,2 12 4 0,-9 7 1 0,-5 18 2 16,-1 12 4-16,0 12 1 0,-3-3-2 16,-3 11-1-16,-4 9 0 0,0 9 0 15,-2 2-1-15,0 0 0 0,4 39 0 0,-4 6 1 16,0 8 0-16,-6 26 1 0,4 16 0 16,2-10-1-16,-4-6 0 0,4-6 0 0,8 1 0 15,2-8-2-15,-8-13-1 0,5-11-1 16,-1-5 0-16,2 4 1 0,0-10-1 15,3 1 0-15,-3-11 1 0,0 0 1 0,5-10 1 16,1 1 3-16,3-3-1 0,7-9 1 16,-3-9 0-16,14-9 0 0,27-18 0 15,-6-17-1-15,64-66-4 0,-8-9-7 0,-9-3 3 16,-8 2-2-16,-21 32 1 0,-24 26 2 16,-13 25 1-16,-10 6 4 0,-6 11 3 0,-3 9-2 15,-7 1-2-15,1 9-1 0,0 0-1 16,-5 10-2-16,-3 0 3 0,6 10-1 15,-10 2-1-15,0 20 2 0,0 22 2 16,-14 26 1-16,-1 10 1 0,-5 8-1 0,-16 94 0 16,-11-10 2-16,14-51-1 0,6-23 0 15,6-22-1-15,-4 2-1 0,1-3-3 16,3-3-15-16,4-13-35 0,5-6-43 0,4-16-48 16,4-10-66-16,14-4 21 0,-2-13-680 15,7-8 144-15,3-12 121 0</inkml:trace>
  <inkml:trace contextRef="#ctx0" brushRef="#br0" timeOffset="64926.62">27226 26961 114 0,'-6'-11'319'0,"0"-9"64"15,0-2 10-15,4 1-16 0,-2 6-26 16,8-11-30-16,-2 4-26 0,2-3-19 16,0 5-16-16,6-9-15 0,5-4-16 0,1-1-15 15,5 2-18-15,0 1-14 0,6 5-15 16,-1-4-17-16,3 7-13 0,4 2-13 0,-2 4-14 15,3 5-10-15,-6 10-11 0,-1 2-10 16,-6 0-9-16,4 11-8 0,-5 9-7 0,5 9-6 16,-14 7-6-16,-1 4-4 0,-10 18-3 15,-10 26-3-15,-7 10-1 0,-10-5-3 16,-4-1-4-16,-41 71-3 0,26-63-2 16,5-19-3-16,12-25-1 0,2-11 0 0,13-14-2 15,-1 2-4-15,1-15 0 0,8 5-2 16,6-7-3-16,0-3 0 0,2-8 3 15,4-1 2-15,6 0 1 0,3 0 1 0,7-1 3 16,20-8 1-16,5-3 0 0,30-7-1 16,-7 5-7-16,9 2-18 0,3-5-48 0,-5 6-35 15,6 2-31-15,-19 5-67 16,-13 4-12-16,5-3-658 0,-4 3 144 0,-3-5 119 16</inkml:trace>
  <inkml:trace contextRef="#ctx0" brushRef="#br0" timeOffset="65346.87">30029 25449 117 0,'-8'-4'340'0,"0"-7"41"0,1 11-14 16,1-9-22-16,2 9-28 0,4 0-28 15,-8-4-23-15,8 4-19 0,0 0-9 16,-6-5 0-16,6 5 1 0,0 0-4 0,0 0-11 15,-7-3-17-15,7 3-19 0,0-13-15 16,5 5-17-16,-3-1-13 0,4 3-3 0,2-3-6 16,-4 1-1-16,-2-5 0 0,2 12-4 15,-2-9-9-15,3 8-10 0,-1-6-11 16,-4 8-10-16,4-11-10 0,-2 11-11 16,-2 0-12-16,0 0-29 0,0 0-53 0,0 0-89 15,0 0-78-15,0 0 13 0,0 21-740 16,4-18 154-16,-2 5 127 0</inkml:trace>
  <inkml:trace contextRef="#ctx0" brushRef="#br0" timeOffset="66026.89">31236 25219 96 0,'6'8'280'0,"-6"-4"44"0,0 5 1 15,0-8-12-15,0-1-17 0,-6 11-19 0,6-11-13 16,0 0-10-16,0 0-15 0,0 0-18 16,-12-21-18-16,12 9-19 0,0-1-18 15,4-15-16-15,0-17-15 0,11-21-11 16,3-12-10-16,5-4-9 0,8-5-7 0,4-1-9 15,35-75-6-15,-14 59-6 0,-10 20-4 16,-1 28 0-16,-4 2-1 0,3 2-6 0,-9 19-8 16,-6 8-4-16,-2 8-7 0,0 4-1 15,-7 13-5-15,3 0-2 0,-2 13-2 16,6 20-2-16,4 21-2 0,0 12 2 16,-11 9-1-16,-5 18-2 0,-13-4 1 0,-4 17 0 15,-11 0 6-15,-20 88 1 0,-2-55 5 16,8-34 2-16,-8-26 8 0,0 6 4 0,-2-18 5 15,2-2 5-15,2-3 3 0,6-21-1 16,10-9-2-16,-1-7-3 0,13-5-6 16,-9-4-5-16,8-4-6 0,0-6-8 0,1 1-8 15,5-7-7-15,0 0-5 0,25-25-5 16,12-22-6-16,13-8-1 0,58-72-5 16,1 6-3-16,-1-4-2 0,-7 4 1 15,-20 27 1-15,-17 19 1 0,-7 9 3 0,-3 0 2 16,-2-1 2-16,0-5 1 0,-9 7 0 15,-6-2 0-15,-2 4 1 0,-4-1 1 0,-10 1 2 16,-4 17 1-16,-5-2 2 0,-6 12 2 16,-4 5 0-16,-2 6-4 0,-2 4-3 15,-2 2-3-15,-4 5-3 0,-7 7-3 16,1 7-2-16,-13 8 0 0,-29 24-1 0,-12 24-2 16,-50 62 3-16,2 11 1 0,13 6 0 15,8 9 0-15,20 6 0 0,16-33-1 0,28-19-3 16,6-19-1-16,16 4-2 0,16-20 1 15,13 13-2-15,26-6-25 0,96 43-47 0,98 5-67 16,39-44-105-16,44-20 7 0,65-29-712 16,19-23 159-16,32-25 133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6:29:35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20843 6597 77 0,'0'-41'243'15,"-8"3"70"-15,2 2 23 0,-6 5 3 16,3 5-10-16,3 6-19 0,0-1-22 0,0 4-25 16,4 5-25-16,-5 3-21 0,5 4-17 15,2 5-13-15,0 0-8 0,0 0-8 16,9 26-8-16,-3 0-9 0,8 18-9 16,9 33-1-16,10 11-4 0,31 92-10 0,7-3-11 15,26 71-8-15,-27-69-10 0,42 81-3 16,-36-87-5-16,42 66-3 0,-33-77-4 0,6 4-4 15,43 50-5-15,-39-75-5 0,-4 5-5 16,6-4-5-16,-4-4-5 0,-2-8-4 16,-23-34-5-16,-12-19-5 0,-8-13-6 15,-5-2-5-15,-2-4-4 0,3 3-6 0,-9-13-8 16,-2-5-19-16,-6-12-44 0,-4 1-28 16,-3-1-33-16,3-5-35 0,-2 1-47 15,-1-13 44-15,-1-2-724 0,-5-3 145 0,1-13 121 16</inkml:trace>
  <inkml:trace contextRef="#ctx0" brushRef="#br0" timeOffset="411.8">22660 6264 78 0,'9'-49'278'0,"-3"7"60"0,0 6 16 15,0 6-8-15,-6 7-20 0,2 2-28 16,-2 7-30-16,4 3-23 0,-8 2-21 0,4 6-15 15,0 3-13-15,0 0-11 0,-31 36-8 16,-4 18-6-16,-17 20-5 0,-76 144-5 0,33-63-1 16,-54 74-10-16,3 8-8 0,-1 15-10 15,-2 6-3-15,-10-2-6 0,4-6-8 16,-4-7-6-16,4-14-6 0,51-78-7 16,5-2-7-16,2-11-4 0,29-39-11 0,16-22-12 15,13-18-8-15,2-1-29 0,10-10-42 16,8-9-65-16,9-7-40 0,0-1-58 0,10-13 21 15,10-4-693-15,0-2 142 0,5-3 119 16</inkml:trace>
  <inkml:trace contextRef="#ctx0" brushRef="#br0" timeOffset="859.74">23520 8119 31 0,'0'0'279'15,"13"-4"87"-15,-13-2 25 0,0 6-10 0,8-2-27 16,-2-2-29-16,0-1-28 0,5 5-26 15,7-4-21-15,5-3-21 0,16-4-18 16,9 1-18-16,30-5-17 0,11-10-16 0,4 3-16 16,6-3-19-16,87-24-25 0,-45 13-16 15,-27 10-20-15,-11 3-24 0,-4-3-26 0,5 7-43 16,-5 2-52-16,-4 5-32 0,-10 7-92 16,-13 5-472-16,-16 5 113 0,-17 3 94 15</inkml:trace>
  <inkml:trace contextRef="#ctx0" brushRef="#br0" timeOffset="1082.65">24320 8517 3014 0,'-18'6'1423'0,"-1"0"-734"15,9 0-358-15,-5-1-173 0,9 3-79 0,-2-7-14 16,4 6-11-16,8-2-6 0,4-1 2 15,-2 1 1-15,15 1-2 0,2-1-3 0,18 5-1 16,6-5-7-16,38 5-13 0,12-2-27 16,9 1-90-16,12-5-86 0,115-4 26 0,-18 15-806 15,-56-10 160-15,-39-5 133 0</inkml:trace>
  <inkml:trace contextRef="#ctx0" brushRef="#br0" timeOffset="2326.58">27342 5570 185 0,'-10'0'301'0,"-3"5"39"16,5-4 4-16,0-1-19 0,-5 4-31 15,13-4-29-15,-12 0-25 0,12 0-22 0,0 0-19 16,0 0-15-16,0 0-15 0,0 0-14 15,33-4-9-15,-4 3-10 16,4 1-9-16,17-8-11 0,28 2-9 0,5 1-9 16,0-3-8-16,3 4-10 0,3-1-7 15,0 0-7-15,-14-2-6 0,-3 2-6 0,-20 1-4 16,-9 0-5-16,-8 2-4 0,-4-1 0 0,-6 1 6 16,-4-2 1-16,-7 4-6 15,-4-2-9-15,-3-3-5 0,-7 5-7 0,-7-7-5 16,-5 4-4-16,-5-2-2 0,-9-6-3 15,-14 6-3-15,-1-4-1 0,-4 2-3 0,-5-1-1 16,-2 0 0-16,1 3-2 0,1-3-1 16,0 3 2-16,-1-2 2 0,5 2-1 15,-1 1 0-15,3 2 1 0,3-1 0 16,2 3-2-16,8-2 2 0,0 2 1 0,6-4 0 16,-6 4 1-16,12 0 1 0,3-1-2 15,-1 1-3-15,3 1 0 0,5-1 2 0,-7 4 1 16,12 1 2-16,-9 1 3 0,5 11 3 15,-2 2 4-15,10 7 3 0,-2 3 1 16,4 21 2-16,8 29 1 0,0 10 2 16,5 11 1-16,1 11 1 0,7 107 2 0,0-9 1 15,-4 4 1-15,-9 7 0 0,2 14-1 16,-3 99-2-16,1-98 3 0,-8 12 0 0,10 83 1 16,-5-95 0-16,1 2 0 0,4 8 0 15,-1-8-2-15,3-7 0 0,0-5 0 16,11-9 0-16,-4-7 1 0,2-10 3 15,-5-55 7-15,-7-29 2 0,3-17 2 16,3-7-1-16,-3-4 0 0,3-8 0 0,-3-21 0 16,-6-10 3-16,5-7 4 0,-5-5 1 15,4-9-4-15,-3-1 2 0,9 1-2 0,-1-6 0 16,14 4 0-16,0-10 0 0,10-7 0 16,13 1-1-16,31-5-3 0,8-8-2 15,8-5-4-15,4 6-3 0,7-6-3 0,0 0-3 16,-1-2-1-16,1 4-3 0,-1 2-2 15,1-4-3-15,0-3-3 0,1 12-2 16,-1-9-7-16,-5 3-24 0,9 1-35 0,-8 5-37 16,1-6-54-16,3 6-66 0,2-5 62 15,10 10-837-15,-7-5 164 0,1 2 137 16</inkml:trace>
  <inkml:trace contextRef="#ctx0" brushRef="#br0" timeOffset="4265.55">28624 6226 28 0,'-7'4'154'0,"7"-4"48"0,-8 7 12 15,4-2-4-15,-2-4-6 0,6-1-8 0,-4 8-5 16,-3-7-6-16,1 3-9 0,6-4-5 16,-8 1-3-16,8-1-4 0,-12 0-6 15,12 0-7-15,0 0-8 0,0 0-11 16,-15-5-11-16,9 4-11 0,6 1-9 0,-2-16-9 15,4 7-8-15,-2-2-5 0,6-14-4 16,0 3-2-16,3-10-1 0,5-8-1 16,5 1-1-16,-1-23-3 0,9-1-3 15,2 1-3-15,2 4-4 0,0 5-4 0,2 1-5 16,0 0-4-16,-4 11-4 0,6 7-5 16,7-7-3-16,-1-2-4 0,-2 8-2 0,-6 10-3 15,0 1-4-15,-2 4-3 0,-2 4-5 16,-2 2-3-16,-6 6-4 0,0-1 0 15,-3 9 1-15,-3 0 1 0,-1 0 1 16,1 10 1-16,-3 2 1 0,-2 8 0 0,1 1 0 16,-3 7 0-16,-2 10-1 0,-4 2 0 15,-2 0 0-15,-2 3-1 0,-2 2 2 0,-4-2 2 16,-5 0 3-16,3-2 5 0,-2-4 2 16,-1 1 0-16,3-2-1 0,-11-1-2 15,7 2-2-15,-5-4 0 0,3 3-3 0,-1-4-1 16,7-10-2-16,-3 3-1 0,5-9 4 15,0 0 2-15,2-1 3 0,-1-4 2 16,1-1 2-16,4-1 1 0,-4-1 2 16,2-3 0-16,2 2-3 0,2-2-2 0,0-5-1 15,0 0-4-15,0 0-3 0,0 0-2 16,0 0-4-16,12-33-2 0,-2 13-4 16,11-13-3-16,14-21-1 0,5-4-1 0,1-8 0 15,-6-4 2-15,8-2-2 0,1-3 2 16,1 4-1-16,-1-3-1 0,-7 5 2 15,2 1-1-15,-8 4 3 0,4 2-1 0,-8 17 2 16,-6 7 0-16,-7 10 0 0,1-2 0 16,-5 3 1-16,5 2 0 0,-13 5 0 15,4 3 1-15,0 0 0 0,0-1 0 0,-6 3-1 16,0 3-2-16,0 0-3 0,0 3-1 16,-6 4 0-16,2 2-2 0,4 3 0 15,0 0 0-15,-25 17 0 0,11 3 7 0,-7 4-1 16,-4 11 2-16,-6 18 1 0,-2 0 1 15,6-3 0-15,7-7 0 0,3-2 0 16,3-3 1-16,-1 3 0 0,-1-3 0 0,11-1 1 16,-7-1 2-16,6-5 2 0,4 0 1 15,2-4 2-15,0-1 0 0,0 0-1 16,2 0-1-16,4-3-2 0,6 6-6 16,-7-7-16-16,11-2-14 0,5 11-16 0,1-6-20 15,7-5-32-15,7 1-35 0,5-7-75 16,2 2-537-16,3-7 124 0,-3-1 103 15</inkml:trace>
  <inkml:trace contextRef="#ctx0" brushRef="#br0" timeOffset="4882.1">30546 5775 62 0,'0'-14'229'15,"-2"1"65"-15,2 2 24 0,-4-5-1 16,4 7-13-16,-2-3-16 0,2 0-16 16,-4 4-13-16,4-1-10 0,-5 0-10 0,5 1-15 15,0-2-17-15,0 4-18 0,0 1-19 16,-4 0-17-16,4 5-14 0,0 0-13 15,0 0-11-15,0 0-9 0,0 0-10 16,-6 19-8-16,4-7-9 0,2 11-6 0,-4 3-6 16,0 3-7-16,0-2-6 0,2 15-5 0,-9 0-4 15,11-9-4-15,-8 15-7 16,6-7-9-16,-2-6-12 0,2-2-14 0,0-2-28 16,2-4-19-16,0 3-20 0,2-3-33 15,4-2-36-15,0-1-74 0,2-4-521 0,9 0 122 16,-7-11 101-16</inkml:trace>
  <inkml:trace contextRef="#ctx0" brushRef="#br0" timeOffset="5198.2">31021 6053 169 0,'0'0'285'0,"0"0"39"0,0 0 1 16,0 0-17-16,0 0-20 0,0 0-24 0,9 4-22 16,-5-3-17-16,-2 4-14 0,2 7-9 15,-2 2-8-15,10 4-10 0,-12 7-11 16,2 5-12-16,5 12-12 0,-5 5-13 0,2 1-12 15,2 3-12-15,-4-2-11 0,4 30-16 16,1-12-23-16,1 11-32 0,4 2-45 16,5-12-96-16,3 6-63 0,13-12-502 15,3-10 113-15,-5-20 93 0</inkml:trace>
  <inkml:trace contextRef="#ctx0" brushRef="#br0" timeOffset="6822.3">32528 5915 110 0,'-4'6'232'0,"2"0"44"0,2-6 11 15,-4 7-8-15,4-3-19 0,-4 0-18 16,4-4-16-16,-4 5-12 0,4-5-12 0,0 0-13 16,-7 0-10-16,7 0-10 0,0 0-11 15,0 0-9-15,0-15-10 0,4 6-8 16,3-3-8-16,-3-9-9 0,8 1-10 0,9-15-9 16,0 1-8-16,18-24-10 0,6 3-7 15,5-4-7-15,6-3-6 0,0 2-5 16,14 2-7-16,-4 1-4 0,0 5-5 0,0 4-4 15,-2 11-3-15,-2 3-3 0,-12 15-2 16,-3 6-1-16,-7 6 0 0,1 18 1 16,0-2 1-16,19 15 1 0,-8 16 0 0,-4 3-1 15,-1 10-1-15,-16 5-1 0,4 11-1 16,-8-2-1-16,-8 0 0 0,-3 5-1 16,-3-17 2-16,-7-9 3 0,-4-5 2 0,-2-2 4 15,0-9 5-15,-2-4 3 0,-2 0 0 16,-2-4-1-16,3 3-1 15,-3-4-2-15,4-4-2 0,-10 2-1 0,6-6-3 16,4 1-2-16,-5-3-6 0,5-6-4 0,2-3-6 16,0-2-5-16,0 0-1 0,15-18-3 15,5-14-1-15,16-29-3 0,1-8-1 16,45-72-3-16,-17 37 2 0,-12 13 0 0,-9 12-2 16,3 0 2-16,-10 0 3 0,5 2-1 15,-5 2 2-15,0 8-3 0,-6-1 1 16,-4 9 4-16,-6 7 0 0,-7 11 2 0,-1 6 2 15,-5 7-1-15,-6 2 1 0,4 5-2 16,-6 2-2-16,0 6-2 0,-2 1 0 0,-4 3-7 16,2 3 1-16,-7 6-3 0,11 0 2 15,-29 15-1-15,-2 7 0 0,-14 35 2 16,-5 9 4-16,3 11-4 0,-34 69 4 16,32-33 0-16,11-20-2 0,12-13 0 0,3 6 0 15,4-7 2-15,13 0 2 0,-2-17-2 16,8-4 2-16,8-10-2 0,2-5 3 15,7-2-1-15,22 16 0 0,0-14 1 0,1-11-4 16,1-12-20-16,2-4-24 0,32-4-29 16,-11-7-40-16,-6-5-57 0,2-2-36 15,24-1-559-15,-19-5 128 0,-16 0 107 0</inkml:trace>
  <inkml:trace contextRef="#ctx0" brushRef="#br0" timeOffset="7150.7">35122 5947 120 0,'6'-4'290'0,"-6"4"62"15,7-1 15-15,-7 1-5 0,0 0-19 16,0 0-24-16,0 0-23 0,0 0-21 16,2 13-19-16,-2-4-20 0,0 1-19 15,-2-4-19-15,2 9-18 0,0-5-17 0,-2 6-15 16,4 6-14-16,-2 4-14 0,0 1-16 16,0 0-23-16,2 7-25 0,2 8-26 15,2 2-28-15,-4 3-57 0,6-1-43 0,3 1-51 16,-1-10-11-16,9 4-539 0,-3-8 117 15,5-9 97-15</inkml:trace>
  <inkml:trace contextRef="#ctx0" brushRef="#br0" timeOffset="7283.15">35562 6451 35 0,'5'-1'119'0,"-3"-4"-42"0,-2 5-154 15,4-9 25-15,0 2 18 0</inkml:trace>
  <inkml:trace contextRef="#ctx0" brushRef="#br0" timeOffset="7591.15">35577 6416 89 0,'0'-5'218'0,"0"5"69"16,0-12 18-16,-4 6-4 0,0 1-8 0,4 5-9 15,-2-13-15-15,2 8-19 0,-5-2-21 16,5 7-20-16,5-8-18 0,-5 3-15 16,2-2-15-16,6 1-13 0,-4 0-12 15,4-3-12-15,11 2-11 0,-5-3-9 0,7 4-9 16,0-3-9-16,2 3-8 0,3 0-9 15,-3 1-6-15,2 3-7 0,0 2-5 16,0-3-6-16,-3 3-7 0,-1 3-5 0,-2-1-4 16,-5 3-3-16,-6 5-2 0,-6 1 0 15,9 5-2-15,-22 5-2 0,9-2-2 16,-6 19-2-16,-11-6 0 0,3 4-1 0,-1-3 1 16,1-4-2-16,3-7-1 0,3-1-3 15,-2 1-2-15,5-5 1 0,5 1 2 16,-2-4 7-16,8 0 5 15,1 6 3-15,5-4 0 0,4 5 2 0,9 0-2 0,6 0-3 16,12-1 0-16,21 9-3 0,2-5-8 16,7-2-11-16,3 3-27 0,5-5-18 15,1-3-28-15,1 1-44 0,6-4-80 0,-7 2-565 16,3 1 126-16,-7-3 107 0</inkml:trace>
  <inkml:trace contextRef="#ctx0" brushRef="#br0" timeOffset="9982.84">29273 9204 110 0,'-7'11'227'15,"1"-4"44"-15,4-2 6 0,-4 3-10 16,0-6-15-16,2 4-16 0,0-1-18 0,-1-5-16 16,3 9-13-16,-4-5-11 0,2-1-8 15,2 2-6-15,2-5-6 0,0 0-3 0,-2 8-4 16,-4-7-6-16,6-1-11 0,-4 4-10 15,4-4-10-15,-5 6-12 0,5-6-10 16,0 0-7-16,-4 5-10 0,4-5-7 16,0 0-7-16,-2 3-6 0,2-3-6 15,0 0-4-15,0 0-1 0,-6 5-1 0,6-5 1 16,0 0 2-16,0 0 1 0,0 0-2 0,0 0-3 16,0 0-5-16,0 0-4 15,-8 0-4-15,8 0-4 0,0 0-4 0,0 0-3 16,0 0-3-16,0 0-3 0,-4 9-2 15,4-9-1-15,0 0-3 0,0 0 0 0,0 0 0 16,0 0 1-16,0 0 1 0,0 0 2 16,0 0 4-16,0 0 2 0,0 0 0 15,0 0-2-15,0 0 0 0,0 0-1 16,-2 4-2-16,2-4-3 0,0 0-1 0,0 0-2 16,0 0-1-16,0 0-1 0,0 0 0 15,0 0-1-15,-7 5 2 0,7-5 2 0,0 0 2 16,0 0 3-16,0 0-1 0,0 0 0 15,0 0 0-15,0 0-1 0,0 0 0 16,0 0-1-16,0 0-2 0,0 0-1 16,0 0-1-16,0 0 0 0,0 0 0 15,0 0 2-15,0 0 0 0,0 0 0 0,0 0 3 16,0 0 1-16,0 0 2 0,0 0 2 0,0 0 2 16,0 0-1-16,0 0-1 0,0 0 0 15,0 0-2-15,0 0-1 0,0 0-1 16,0 0-2-16,0 0 0 0,0 0 1 15,0 0-2-15,0 0 0 0,0 0-1 0,0 0-1 16,-14-9-2-16,14 9 3 0,0 0 4 16,0 0 4-16,-4-9 7 0,4 9 7 0,0 0 2 15,0 0 0-15,-2-2-5 0,2 2-5 16,0 0-4-16,0 0-3 0,0 0-3 16,0 0 1-16,14 15-2 0,-1 1-1 15,1-4-2-15,0 8-1 0,13 2 0 0,-4 4 2 16,4 5 0-16,2-2-2 0,0-4-1 15,-2 5 2-15,16 14-3 16,-2-11 1-16,-8-11 0 0,-4 5-1 0,4-2 0 16,-10-5 0-16,4-3 0 0,-4-1 1 15,-5-6 2-15,-1 2 3 0,2-1 5 0,-5-2 3 16,1 2 4-16,-3-6 3 0,-2 4 2 0,1-8 3 16,-3 6 2-16,-2-3 3 0,0 1 1 15,-2-1 2-15,3-3-1 0,-7-1-4 16,6 0-5-16,-6 0-6 0,0 0-4 15,0 0-6-15,0-10-3 0,-2-1-4 0,-4 1-3 16,1-2-1-16,-3-3-1 0,2-6-2 16,0-1 0-16,2-6-2 0,-7 7 1 0,5-4-3 15,2-3-3-15,-6-9 0 0,5-1-1 16,-1 1-1-16,-8-3 4 0,8 2-3 16,-3 2 2-16,-1 4 2 0,4 5 2 0,2-2-3 15,-3 10 4-15,1-6-5 0,2 3 1 16,2-9-2-16,2 11 0 0,2-6 3 15,8-12-3-15,5 1-1 0,-1-5 0 16,19-14 2-16,-4 10 3 0,0 13-4 0,0 2 4 16,15-7-3-16,-3 9 2 0,4 8 0 15,-9 8-5-15,1 3 0 0,2 10-3 0,-4 0 1 16,7 11-6-16,15 22 0 0,-3 1 2 16,-4 18-1-16,-9 2 3 0,-4 15 4 15,-4 2 2-15,-8 9 0 0,-4-1 2 16,-7-4 0-16,-7 1 2 0,-3-4 1 0,-11-17 2 15,1-2 1-15,-6-7 3 0,8 2 0 16,-13-7 2-16,7-3-2 0,-9-6 2 0,3-2 4 16,3-7-1-16,-1-9-1 0,1-2-4 15,3-4 0-15,0-8-10 0,10 0-2 16,-15-20-1-16,9-2-2 0,4-9 0 16,4-11-1-16,4-5 3 0,7-5-2 0,3-12 1 15,11 7-1-15,6-4-9 0,9 12-10 16,1 0-2-16,11-3-3 0,4 6-3 0,4-1 2 15,2-2-1-15,-2 3 1 0,0-2 5 16,-7 3 4-16,-9-2 0 0,6 6 5 16,-17 2 5-16,-12 7 9 0,-3 6 13 15,-5 5 10-15,-3 1 11 0,-12 5 3 16,0 8-2-16,0-1 0 0,0 8 0 0,0 0 1 16,-41 19 1-16,12 3 0 0,-19 31 0 15,7 3 1-15,6 7-1 0,0-1-1 16,6 4-2-16,4 0 0 0,10-12-2 0,7-6-2 15,6-3 0-15,2-9 0 0,0-3 1 16,8 12-2-16,9-5-1 0,-3 0-3 16,5-6-2-16,18 16-3 0,2-14-8 0,-3-10-34 15,-1-5-32-15,2-5-37 0,2-4-46 16,3-3-56-16,1-2 0 0,-4-7-617 16,0-4 136-16,-3-4 115 0</inkml:trace>
  <inkml:trace contextRef="#ctx0" brushRef="#br0" timeOffset="11390.96">31501 9765 155 0,'-4'5'240'0,"4"-5"31"0,-11 1 10 15,11-1-2-15,-12 4-7 0,6-4-9 16,6 0-9-16,-13 0-9 0,13 0-8 16,-10 0-7-16,10 0-11 0,0 0-14 0,-14-4-14 15,9 3-14-15,5 1-15 0,-2-10-15 16,2 5-12-16,0-4-11 0,0-3-13 15,2 0-10-15,7-6-9 0,3-2-4 0,7-8-11 16,3 3-10-16,5 3-7 0,0-6-7 16,2 4-6-16,0 3-2 0,4 4-8 15,-4 2-5-15,-2 3-6 0,-8 3-8 0,1 0-5 16,-1 9-3-16,-5 0-3 0,-1 0 1 16,-5 9 0-16,-2 3 0 0,0 1 0 15,-6 7 0-15,-6 9 1 0,-2 6 1 0,2 7 3 16,-9-8 5-16,1 2 3 0,8-10 3 15,-9-1 5-15,9-5-3 0,-4-3-4 0,7-1-5 16,-5 4-6-16,4-9-6 0,2 7-5 16,2-4-13-16,0-3-6 0,6 10-9 15,0 0-7-15,3 0-3 0,3-6-6 0,3 2 1 16,5-4-6-16,-3-6 0 0,8 3 1 16,-3-8 4-16,5-4 6 0,-2-4 2 15,2 2 6-15,0-1 4 0,-5-6 11 0,3-1 16 16,-4 7 8-16,-5-11 12 0,-1 11 11 15,4-8 9-15,-9 6 7 0,2-4 7 16,1 2 5-16,-5 4 3 0,-2 4-2 16,7-6-4-16,-11-1 0 0,4 8-6 15,-6 0-4-15,0 0-3 0,12 10-2 0,-10 1 0 16,-2 10-3-16,0 11-1 0,0 13-4 16,-2 13-2-16,2 37-4 0,0 3-10 0,0-2-17 15,2-2-59-15,7-4-59 0,9-7-76 16,9 2-51-16,8-19-585 0,11-18 138 15,1-27 116-15</inkml:trace>
  <inkml:trace contextRef="#ctx0" brushRef="#br0" timeOffset="12345.08">34732 9463 190 0,'-21'9'294'0,"6"-9"27"15,1-2-2-15,4-5-17 0,-1 1-21 16,9-9-24-16,-2 3-21 0,4-10-21 0,4-9-15 16,9-11-12-16,7-24-12 0,3-4-11 15,6-4-12-15,6 1-12 0,0 2-9 0,7 5-11 16,-3 4-12-16,0 5-9 0,2 10-10 15,-5 10-8-15,-1 12-7 0,-4 6-7 16,-6 10-8-16,-1 4-5 0,-1 5-6 16,-4 6-2-16,5 21-1 0,-5 8-1 15,4 34 0-15,-13 15-1 0,-6 14-2 16,-6 8-3-16,-10-1 0 0,-11 100-4 0,-4-66 0 16,0-33 1-16,5-18-1 0,-5-8 3 0,-2-11 3 15,6-10 4-15,-2-12 3 0,15-15 3 16,-9-9 1-16,7-1 0 0,8-11-5 15,-2-5-4-15,6-6-6 0,0 0-6 0,8-41-8 16,15-20-10-16,12-26-10 0,41-77-12 16,-1-10-7-16,-3-3-7 0,2 4-8 15,-1 1 1-15,-5 18-2 0,-25 44 4 16,-3 32 5-16,-20 25 18 0,-3 14 5 0,-7 12 0 16,-2 10 0-16,-6 8 1 0,-2 6 2 15,0 3 1-15,-8 24 3 0,0 0 5 0,-7 10 2 16,-9 37 2-16,-3 2 0 0,2 6 0 15,0 5 0-15,-2-5 1 0,13-4 0 16,-3-1-1-16,5-19-2 0,6 2-5 16,4-8-8-16,4-2-32 0,8 0-20 15,15 21-22-15,2-5-30 0,12-9-42 0,6-7-93 16,7-6-551-16,-2-16 131 0,-9-10 110 16</inkml:trace>
  <inkml:trace contextRef="#ctx0" brushRef="#br0" timeOffset="12762.99">36009 9762 168 0,'6'13'323'0,"-6"-5"39"16,-2-4-24-16,-8 5-37 0,8-3-31 16,0 0-28-16,-9-1-30 0,5 0-37 15,4 1-45-15,-4 0-45 0,0-3-31 0,6 3-14 16,0-6 1-16,-11 0 9 0,11 0 9 16,-10 0 12-16,10 0 9 0,0 0 7 15,-17-6 5-15,13-3 5 0,4 2 5 16,0-8 4-16,0-4 2 0,6-4 2 0,9-8-1 15,-3-2-3-15,9-7-2 0,2 8-2 16,18-14-3-16,0-4-2 0,3 14-5 0,-3 7-6 16,-8 8-6-16,0 8-6 0,-4 3-1 15,-2 1-2-15,-6 9-1 0,2 9-3 16,-1 1-2-16,7 3-2 0,-4 17-5 16,-4-7-3-16,-11 17-3 0,-6-9-3 0,-8 5-5 15,-4 7-5-15,-19 21-2 0,-8 2-5 16,-2-2 0-16,-7-1-2 0,-3-1-1 0,-1-4-1 15,7-5-2-15,6-17-2 0,14-4-2 16,4-6-2-16,11-5-1 0,4-8-2 16,2 0-2-16,8-5-2 0,3-5-2 0,9 3-2 15,7-3-7-15,2-3-9 0,17-9-12 16,-1 6-11-16,32-10-19 0,-3-7-13 16,5 3-18-16,5-7-18 0,-1 3-19 0,2 3-23 15,-3-8-23-15,-3 4-73 0,-3-2 11 16,-7 7-525-16,-16 2 125 0,-15 0 104 15</inkml:trace>
  <inkml:trace contextRef="#ctx0" brushRef="#br0" timeOffset="13117.17">37152 9718 200 0,'-12'-20'299'15,"5"3"30"-15,1-8-2 0,6 0-17 0,4-3-19 16,5-6-21-16,5-7-23 0,5 8-19 0,3-1-17 16,-1-2-16-16,2 6-16 0,4 2-14 15,-3 2-13-15,1-1-11 0,0 12-12 16,-8 4-10-16,1 5-11 0,-7 2-9 16,3 8-9-16,-8 3-7 0,5 13-8 15,-7 2-7-15,-4 9-6 0,-4 11-3 0,-7 4-3 16,-9 27-1-16,-1-4-1 0,-8 2-1 15,-2 0 1-15,-8-1 4 0,1-8 1 16,3-4 2-16,2-5 1 0,6-18 1 16,11-3-2-16,3-11-2 0,11-2-5 0,2-6-5 15,5 1-3-15,7-14-6 0,7 7-17 0,5-7-29 16,22 0-66-16,3-7-36 0,34-7-39 16,2 1-87-16,2-6-562 0,-5-3 132 15,7-9 111-15</inkml:trace>
  <inkml:trace contextRef="#ctx0" brushRef="#br0" timeOffset="13745.82">38221 5020 2755 0,'-54'-46'1201'0,"4"8"-666"0,13 3-273 15,4 8-128-15,12 5-67 0,5 5-41 16,3 1-20-16,9 3-8 0,4 6-2 15,0-4-2-15,6 4 4 0,5-1 3 0,7-3 2 16,15 1 2-16,9 0 2 0,1-1 1 16,5 1-1-16,6 5 1 0,24-4 0 0,5 2-2 15,-3 6 0-15,9 1 0 0,2 1-2 16,-6 6-2-16,-4-2-4 0,-22 4-5 16,-3-2-3-16,-14 2-3 0,-1 6 4 15,-12-2 4-15,2 8 5 0,-21 7 1 16,1-2 2-16,-11 17 3 0,-19 25 4 0,-14 10 5 15,2 0 1-15,-44 71 3 0,20-38-2 16,11-18-1-16,7-14 0 0,4 5-3 0,4 9-5 16,2 1-1-16,9 7-2 0,3 5 0 15,9 3-1-15,12 2-1 0,21 97 0 16,29-18-1-16,14-15 0 0,13-4 1 16,51 59-1-16,-8-9-2 0,-31-60-4 0,38 57 0 15,-40-57-1-15,33 66 1 0,-46-64-1 16,-5 4 2-16,-7 4 2 0,-6-3 1 0,-21-40 8 15,-18-21 12-15,-2-20 19 0,-13 1 22 16,-8-4 19-16,-8-4 23 0,-21 3 15 16,-48 64 7-16,-16-11-1 0,-29-11 0 15,-56 38-4-15,40-56-7 0,-3 1-9 0,5-2-8 16,10-7-9-16,35-31-11 0,21-16-24 16,20-8-47-16,15-11-150 0,8 0-4 15,19-8-903-15,8-8 176 0,8-12 146 0</inkml:trace>
  <inkml:trace contextRef="#ctx0" brushRef="#br0" timeOffset="16621.18">46379 6388 168 0,'0'0'279'16,"0"0"35"-16,0-9 0 0,2 2-17 0,2-2-20 15,2-2-25-15,-1 0-23 0,7-8-21 16,-4 1-17-16,13-13-14 0,-7-5-11 16,1 1-11-16,-9-5-11 0,9-7-8 15,-3-25-8-15,-4-7-9 0,-2-4-7 0,-6 3-9 16,-6-13-9-16,-4-2-8 0,-9-6-6 15,-1-3-5-15,-24-74-4 0,3 52-4 16,-1 30-4-16,7 15-2 0,-6 6-4 0,-7 4-3 16,-1 6-3-16,-3 7-4 0,-8 6-2 15,4 15 3-15,-8 7-5 0,9 17-3 0,5 9-5 16,2 8-4-16,-18 17-4 0,-2 11-3 16,0 16-2-16,-46 77-3 0,19 8-1 15,31-19 0-15,2 44 0 0,27-23 1 16,12-19 2-16,11-2-1 0,12 8 3 0,10 115-2 15,13-11 0-15,18-11-2 0,11-7-1 16,35 59 1-16,-23-92-4 0,8 2-5 0,5 0 0 16,-3-8-3-16,-4-6-1 0,-20-50 0 15,-9-18-3-15,-12-20-9 0,0-3-9 16,-4 2-14-16,-9-6-19 0,-1 5-22 16,-7-13-33-16,-4-7-40 0,-8-6-87 0,-4-1-530 15,6-4 126-15,-17-4 106 0</inkml:trace>
  <inkml:trace contextRef="#ctx0" brushRef="#br0" timeOffset="16909.82">44608 7861 156 0,'-50'-21'292'0,"9"0"48"0,-1 2 11 0,13 5-4 16,-6-4-15-16,8 3-19 0,9 9-19 16,-1-4-22-16,1-6-20 0,3 7-22 15,7-4-19-15,2 1-17 0,6-7-12 0,4 2-11 16,16-16-8-16,18-11-6 0,22-3-10 16,4-2-12-16,78-34-12 0,9 1-12 15,6 17-13-15,-39 15-21 0,-6 11-26 0,63-13-29 16,-36 15-42-16,41-4-77 0,-40 10-57 15,-20 14-32-15,83-9-575 0,-65 9 126 16,-39-2 107-16</inkml:trace>
  <inkml:trace contextRef="#ctx0" brushRef="#br0" timeOffset="17345.43">47911 5633 133 0,'10'-36'267'0,"-6"-1"48"16,9-1 11-16,-5 5-4 0,-8 5-14 16,6 6-17-16,-2 1-16 0,-4 6-17 15,0-1-19-15,2 0-19 0,-2 7-18 0,-2 1-18 16,-2-1-18-16,-4 9-14 0,8 0-12 16,-27 10-10-16,0 11-5 0,-23 27-6 0,3 14-5 15,-52 74-6-15,14 6-9 0,-8 17-7 16,-17 75-7-16,34-69-8 0,6 17-7 0,5 5-7 15,12-1-5-15,11 7-6 0,22-46-4 16,14-19-6-16,6-14-5 0,6 1-10 16,35 90-15-16,7-23-21 0,22-15-34 15,15-22-27-15,-17-42-30 0,-4-25-46 16,45 38 2-16,-30-42-630 0,-21-28 129 0,-11-15 107 16</inkml:trace>
  <inkml:trace contextRef="#ctx0" brushRef="#br0" timeOffset="18026.05">48322 7726 152 0,'-8'-14'279'0,"-5"-4"44"0,1 2 4 16,-3-4-15-16,5 3-20 0,-4-2-21 0,1-2-17 16,-1 0-16-16,-1-6-16 0,3-3-18 15,0-3-18-15,3-5-17 0,7-3-13 16,-2-4-13-16,8-3-12 0,11-26-12 0,5-1-9 15,3 2-10-15,16-6-11 0,7 5-9 16,3 3-11-16,7 3-7 0,4 8-7 16,2 3-8-16,-2 10-7 0,-4 9-6 0,0 5-6 15,-15 9-3-15,-6 14-3 0,-4 6-1 16,-6 8 0-16,-4 6 1 0,6 11 1 16,-7 11 1-16,-1 10-1 0,-3 30-1 0,-7 8 0 15,1 5 0-15,-14 8-4 0,-4-3-1 16,-1-1-1-16,-3-7 2 0,-7-8 4 15,11-20 7-15,-6-6 9 0,5-10 6 16,-3-9 3-16,6-8-2 0,-1 2-5 16,-1-2-4-16,6-7-7 0,-2 2-6 0,4-11-6 15,0-1-5-15,0-4 0 0,0 0-1 0,21-26-2 16,6-10-2-16,12-26-4 16,4-13-1-16,36-61-6 0,-23 21-3 0,-7 21-1 15,21-59-1-15,-22 49 2 0,-19 20 2 16,-2 22 6-16,-13 19 7 0,-1 6 4 0,-7 11 0 15,-4 10-2-15,-2 5 0 0,-6 7-3 16,-3 8-2-16,3 7 0 0,-14 15-2 0,-1 12 0 16,-8 26 0-16,0 11-2 15,-4 0-1-15,10 4 1 0,1 5-1 0,3-5 0 16,4-4 0-16,13-10 0 0,-2-12-2 16,10-4-5-16,11 19-11 0,10 0-14 0,8-12-18 15,13-3-20-15,1-12-25 16,7-9-29-16,0-15-38 0,4-10 6 0,-9-7-605 15,20-12 128-15,-1-11 105 0</inkml:trace>
  <inkml:trace contextRef="#ctx0" brushRef="#br0" timeOffset="18267.75">49872 5281 205 0,'-8'-34'308'0,"0"2"21"0,-3 10-7 0,11 1-20 15,0 9-25-15,11 9-24 0,-3 6-18 16,8 14-10-16,24 32-9 0,3 21-7 0,46 79-6 16,-17 13-11-16,-8 13-10 0,-16 11-12 15,-7 10-15-15,-12 2-12 0,-18-42-12 16,-24 60-11-16,-7-7-12 0,-16-7-11 16,-17 3-16-16,-5-11-22 0,-4-12-29 15,0-15-39-15,27-55-73 0,8-25-75 0,16-19-44 16,1-15-484-16,8-19 115 0,2-13 95 0</inkml:trace>
  <inkml:trace contextRef="#ctx0" brushRef="#br0" timeOffset="19498.71">20362 8654 160 0,'-62'33'266'16,"-6"-3"37"-16,2-5 10 0,-9-9-9 0,17-10-15 15,9 0-13-15,3-12-13 0,11-3-15 16,4-4-20-16,2-17-20 0,4-2-19 16,3-26-17-16,7-16-17 0,15-13-13 15,8-8-12-15,7-6-10 0,39-88-10 0,1 27-10 16,-9 43-7-16,-1 24-7 0,-3 20-7 15,3-2-9-15,52-51-7 0,-20 39-5 16,-13 18-5-16,-4 18-11 0,2 4-5 16,-6 7-5-16,-7 13-6 0,-14 13-3 0,-4 11-3 15,0 9-2-15,-2 13-1 0,-2 15-1 16,4 39-1-16,-8 20-2 0,10 123 0 16,-21 3 1-16,-12 10 2 0,-14 1-1 0,-13 0 0 15,-21 73-1-15,1-103 0 0,-5-4 1 16,-18-13-2-16,0-13 2 0,-1-16-2 0,9-52 1 15,15-24-2-15,6-23 3 0,3-1 5 16,9-20 3-16,5-10 0 0,3-11-2 16,6-1-5-16,7-20-5 0,-4-1-5 0,6-11-8 15,6-30-29-15,6-47-21 0,27-102-18 16,8-14-6-16,36-77-5 0,14 13-7 16,6 9-4-16,8 0 7 0,1 23 13 0,-30 79 26 15,3 10 23-15,-1 14 14 0,-12 44 9 16,-10 20 3-16,-10 22 5 0,7 1 3 15,-3 9 2-15,-3 3 2 0,-5 18 1 16,-11 6-1-16,0 4-2 0,-2 8 0 0,-7 3-1 16,-1 5 0-16,2-3-2 0,-2 4 1 15,-3-4 0-15,-3 4-1 0,1 0 9 0,-5-1 20 16,3 1 16-16,-6-7 7 0,-8 7-2 16,15 0-2-16,-9-4 2 0,0-1-2 15,0 4-1-15,-6 1 0 0,0-8-2 16,0 8-5-16,0 0-7 0,-18 18-6 0,-3 14-2 15,-16 30 0-15,-44 86 4 0,-24 88 0 16,12 16 3-16,2 9-2 0,2-1-3 0,33-63-1 16,-16 82-3-16,24-85-3 0,19-49-6 15,15-29-4-15,8-11-7 0,12-16-4 16,17 0-5-16,68 48-14 0,4-57-17 16,87-19-23-16,45-39-25 0,161-39-48 0,44-64-97 15,23-27-637-15,17-48 142 0,5-26 120 16</inkml:trace>
  <inkml:trace contextRef="#ctx0" brushRef="#br0" timeOffset="21937.83">51739 6898 48 0,'-25'4'240'0,"0"-4"79"0,2 5 29 0,5-5 4 16,1 3-15-16,3-3-26 0,1 2-28 15,1-2-27-15,4 0-22 0,8 0-16 0,0 0-11 16,-13-2-12-16,13 2-11 0,19-8-12 16,4-4-13-16,18-2-15 0,29-10-13 15,11-4-10-15,6 3-12 0,8-4-11 16,4 3-13-16,-2 1-12 0,2 3-13 0,-2 1-14 16,-6 3-15-16,-8 2-16 0,-21 9-18 15,-16 3-23-15,-7 2 2 0,-12 4-1 16,-7 7-2-16,-11-3-5 0,-7 8-5 0,-8 4 1 15,-11 12 2-15,-24 17 2 0,-9 0 4 16,-4 0 4-16,-10-3 5 0,8 6 12 16,-6-7 9-16,0-7 8 0,-2 5 8 15,9-8 8-15,-1 3 8 0,0-4 5 0,15-11 5 16,5 0 2-16,10-10-3 0,3 5-6 16,6-6-4-16,1 0-3 0,7 1 0 15,3-4 1-15,6-1 0 0,0 3 3 0,0 1 1 16,11-5-1-16,5 4-1 0,5-1 0 15,22 1-4-15,11-5-12 0,39-4-20 0,19-9-57 16,101-8-50-16,-1-19-92 0,-11 5-584 16,-17-7 131-16,-54 7 108 0</inkml:trace>
  <inkml:trace contextRef="#ctx0" brushRef="#br0" timeOffset="24124.77">53988 7193 70 0,'-17'5'246'0,"3"3"66"0,-5-7 14 0,13-1-8 15,-2 0-19-15,8 0-25 0,-17 0-22 16,7-1-24-16,1-5-22 0,3 1-17 16,0 0-18-16,2 0-16 0,0-8-11 15,2-1-9-15,4-11-9 0,4-12-9 16,15-30-6-16,8-7-7 0,6-5-7 0,45-68-10 15,1 7-7-15,-13 34-8 0,-12 31-7 16,-4 10-7-16,-1 5-4 0,-5 7-4 0,5 8-5 16,-11 13-2-16,-7 11-3 0,-4 5-2 15,-2 11-1-15,1 1 0 0,-7 8 0 16,14 11-1-16,0 8 0 0,7 25 1 0,-1 11-1 16,-12 7 0-16,-2 15 0 0,-13-1-2 15,-5 15-2-15,-9 3-3 0,-9-3 1 0,-11 4-1 16,-1-5 2-16,0-4 1 0,-5-7 3 15,1-8 3-15,-8-6 1 0,10-7 0 16,2-19 0-16,7-9 0 0,1-9-2 16,5-7 0-16,-2 4-1 0,1-12-1 0,7 2 0 15,-4-3-3-15,4-4-2 0,2-5-3 16,0 0-4-16,0 0-1 0,4-21-3 0,2 0-3 16,13-13-1-16,4-27-2 0,12-10-2 15,0-4-1-15,42-76-3 0,-3 2 1 16,2 2-1-16,-1-2-1 0,8 5 0 15,-7 1-2-15,-8 35-1 0,-18 18 0 16,-7 12-1-16,3-1 0 0,-7 6 1 0,-2 4 2 16,-6 12 1-16,-10 9-2 0,-9 12 5 15,-3 10-1-15,-1 6-3 0,-2 3-4 0,-8 7-8 16,-8 4-1-16,1 10-5 0,-7 8 4 16,-15 10-3-16,-21 30 0 0,-10 2 2 15,6 13 5-15,-41 64 5 0,27-36 1 0,14-8 0 16,15-18 1-16,4 10 0 0,1-1-1 15,3-2-3-15,4-4 1 0,9 2 1 16,-1-6-3-16,15-7 3 0,0-9-1 0,10-10 2 16,4 1 0-16,7 0 2 0,20 19 1 15,8-9-3-15,13 0-16 0,16-7-27 16,75 32-26-16,-31-41-26 0,-21-4-25 16,-10-9-41-16,-3-11-61 0,-3 0-24 0,3-5-546 15,-24-4 132-15,-10-2 109 0</inkml:trace>
  <inkml:trace contextRef="#ctx0" brushRef="#br0" timeOffset="24435.66">55955 7532 24 0,'-6'4'210'15,"6"-4"72"-15,0 0 19 0,0 0-3 16,-12-9-7-16,12 9-11 0,4-15-12 0,-4 10-14 16,2-2-16-16,-2 2-16 0,6 0-16 15,-2 0-11-15,-4 5-13 0,2-11-13 0,-2 11-15 16,0-5-11-16,0 5-9 0,0 0-7 16,0 0-8-16,0 0-7 0,15 17-5 15,-11-8-6-15,-2 17-7 0,-2-3-8 0,0 7-7 16,0 2-5-16,-2 16-8 15,-8 2-11-15,10-1-20 0,0 7-28 0,0-3-57 16,6 0-45-16,2 26-56 0,7-7-27 16,-3-18-563-16,0-12 124 0,-3-11 103 0</inkml:trace>
  <inkml:trace contextRef="#ctx0" brushRef="#br0" timeOffset="24761.56">56334 8240 86 0,'-7'4'211'16,"-1"1"46"-16,2-2 6 0,6-3-11 0,-10 0-18 15,10 0-19-15,0 0-20 0,0 0-12 16,16-24 0-16,-1 9 0 0,5-12-2 16,7-6-7-16,8-13-6 0,7-5-9 15,-5 0-8-15,2 2-8 0,-10 8-9 16,-6 6-10-16,4 7-8 0,-7-5-6 0,-5 13-2 15,-1 0 2-15,-1 3 3 0,-5 7-1 16,-2-4-7-16,2 6-9 0,-1 4-7 0,-7 4-9 16,0 0-5-16,0 21-2 0,-2 6-2 15,-11 18-2-15,1 30-3 0,-9 10-6 0,-2 7-6 16,-4-1-4-16,7 7-10 0,-3-3-15 16,2 4-26-16,5-5-58 0,6-8-33 15,1 1-42-15,3-26-96 0,12-7-537 0,3-17 127 16,-3-16 107-16</inkml:trace>
  <inkml:trace contextRef="#ctx0" brushRef="#br0" timeOffset="25316.94">56472 5676 174 0,'-27'-22'267'0,"-2"-4"38"16,9-1 11-16,-3 2-8 0,2 3-16 15,3-3-15-15,3 8-15 0,7-1-15 0,-5-2-17 16,5 2-17-16,2 1-15 0,4-4-14 16,4-5-9-16,4 5-7 0,9-15-7 15,7 4-4-15,24-24-5 0,-1 12-11 0,17 3-13 16,0 6-11-16,0 8-14 0,-10 10-14 15,-6 12-12-15,-5 5-13 0,-10 5-11 16,4 10-8-16,-8 11-6 0,-6 10-6 0,-9 6-4 16,-10 3-3-16,-8 38-3 0,-15-5-3 15,-8 3-1-15,-6-3 0 0,-2-3-1 16,-2-9 2-16,-3-4-1 0,5-5-1 0,-2-4-1 16,16-18-3-16,2-7-4 0,1-3-5 15,11-4-8-15,3-6-1 0,0-8 0 0,6 8 2 16,8-5 2-16,3-4 0 0,5-5 1 15,11 5-4-15,6-6-14 0,17 0-25 16,28-6-32-16,13 1-41 0,4-2-62 16,-2 5-16-16,7-1-574 0,-3 3 128 0,-8 5 106 15</inkml:trace>
  <inkml:trace contextRef="#ctx0" brushRef="#br0" timeOffset="25612.6">57979 7101 177 0,'2'6'324'16,"6"-2"48"-16,3-2 1 0,-1 1-18 15,2 0-26-15,11-3-28 0,10-3-28 16,15-2-25-16,1-2-24 0,30-10-21 0,4 5-19 16,-1-9-19-16,-5 6-18 0,-7-2-19 15,-14 2-19-15,-13 4-19 0,-1 1-21 16,-11 0-23-16,-7 4-27 0,-3-5-49 0,-4 3-101 16,-5 3-532-16,-4-3 111 0,-8-5 92 15</inkml:trace>
  <inkml:trace contextRef="#ctx0" brushRef="#br0" timeOffset="25817.19">58783 6631 162 0,'-6'-22'291'0,"-2"1"27"15,-5-4-3-15,5 7-13 0,-2 3-21 0,-1-4-24 16,3 7-24-16,-2 7-23 0,-1-6-17 16,1 11-11-16,2 0-8 0,-7 7-4 0,1 7-5 15,-1 5-4-15,-5 9-7 0,1 9-9 16,-10 21-12-16,8 4-11 0,-1 8-11 15,3 7-10-15,9 1-12 16,-3 6-18-16,-5 6-23 0,14 9-29 0,-1 1-46 16,-7 5-68-16,12 0-113 0,10-3-472 15,-1-8 113-15,11-7 95 0</inkml:trace>
  <inkml:trace contextRef="#ctx0" brushRef="#br0" timeOffset="27214.66">60098 6996 57 0,'0'0'203'0,"-2"11"57"16,-3-6 15-16,5-5-1 0,-2 5-10 16,2-5-16-16,-4 5-21 0,2-5-20 0,2 0-21 15,-6 8-16-15,6-8-12 0,0 8-8 16,0-8-4-16,0 0-1 0,-6 1 2 16,6-1-1-16,0 0-6 0,-6 6-7 0,6-6-6 15,0 0-5-15,-9 0-4 0,9 0-4 16,0 0-5-16,-12-6-4 0,10 1-6 15,-4 0-7-15,6-6-10 0,0 0-6 16,0-5-7-16,8-5-7 0,4-19-6 0,9-24-6 16,14-5-5-16,-2-11-5 15,46-64-5-15,-15 32 1 0,27-27 1 0,-23 47 0 16,-10 15-2-16,-4 8-1 0,-5 11-3 16,11 6-4-16,-8 1-2 0,2 9-3 0,-13 10-4 15,0 18-2-15,-16 6-1 0,4 8-2 16,-8 5-2-16,-1 11-1 0,-5 16 1 15,3 15-1-15,-9 37 1 0,-16 12-2 0,-3 17 0 16,-35 96-1-16,-5-24 1 0,-2-7 0 16,5-51 3-16,5-28 3 0,9-16 7 15,-4-7 4-15,10-5 5 0,5-22 4 0,3-9 0 16,4-11 2-16,7-5 3 0,0-7-3 16,2-4 0-16,6-8-3 0,0-5-2 0,0 0-3 15,20-20-4-15,3-6-1 0,18-35-2 16,7-4-3-16,57-64-3 0,-5 3 0 15,-5-2-3-15,-23 29-2 0,-12 21-2 16,-10 14 1-16,-1 1-1 0,-12 15 0 0,-10 8 2 16,-6 13 2-16,0 5 1 0,-13 8 0 15,2 7-1-15,-8 4 0 0,-2 3-2 16,0 0 0-16,-22 31-2 0,-5-3 2 16,-17 22 0-16,-9 5 2 0,5 5-1 0,-2 2 0 15,7-3 0-15,-5-1-2 0,13-2-2 16,2-1-1-16,11-9-1 0,7-4-2 15,11-5-5-15,8-6-17 0,2-5-18 0,11 13-19 16,22 6-18-16,11 3-17 0,8-7-26 16,2-2-22-16,2-2-18 0,-3-8-20 15,1 3-29-15,-10-11 56 0,-13-1-167 0,-4-3-463 16,-6-7 130-16,-6 2 108 0</inkml:trace>
  <inkml:trace contextRef="#ctx0" brushRef="#br0" timeOffset="27427.01">61557 7532 650 0,'0'4'459'0,"0"-4"-92"16,0 0-61-16,8-9-42 0,-8 0-28 15,0-2-21-15,8-6-17 0,3 0-16 16,-3-4-13-16,4 1-11 0,9-11-12 0,-4 4-10 16,3-2-10-16,1 11-7 0,-2 4-7 15,-5 2-3-15,3 7-2 0,-3 1-2 16,-2 4-3-16,-3 5-4 0,-1 4-5 16,2 12-5-16,-8 2-6 0,-2 6-7 15,0 18-6-15,-2 1-6 0,-10 31-5 0,-3-7-6 16,-3 2-12-16,1-14-20 0,9-8-30 15,-4-6-52-15,5-2-39 0,-1-4-52 16,8-4-47-16,0-8-547 0,6-3 124 0,-4-10 105 16</inkml:trace>
  <inkml:trace contextRef="#ctx0" brushRef="#br0" timeOffset="27860.07">62185 7646 92 0,'0'-15'279'0,"-6"6"71"15,6 0 18-15,6-6-8 0,0-3-19 16,3-2-21-16,11-13-22 0,7 1-20 0,0 6-23 15,23-17-20-15,-7 3-20 0,11 4-17 16,-11 8-17-16,-12 7-17 0,9 1-15 16,-5 8-14-16,0 2-13 0,-6-1-13 15,-9 11-9-15,1 0-10 0,0 5-8 0,-7 11-8 16,-8-4-7-16,-6 17-8 0,-8 11-6 16,-25 31-4-16,-8 3-4 0,-46 67-3 15,19-47-2-15,12-24 0 0,13-13 0 0,3-11-3 16,13-10-4-16,7-7-1 0,5-5-2 15,7-3 0-15,2-4-2 0,6-2 0 16,0-2-3-16,12 3-5 0,3-3-4 16,-1-2-9-16,13 0-15 0,8-1-20 0,9-5-6 15,3 0-23-15,7-5-29 0,2 0-31 0,24 0-37 16,7-1-42-16,-6-7 29 0,-13 3-612 16,-14-3 130-16,-9-5 108 0</inkml:trace>
  <inkml:trace contextRef="#ctx0" brushRef="#br0" timeOffset="28306.16">62090 5633 185 0,'-29'-24'302'0,"0"-3"40"0,9 1 2 0,5 4-17 16,7-3-23-16,4 2-23 0,4 2-24 15,10-3-21-15,7-9-19 0,10 1-21 16,24-3-17-16,3 2-15 0,14-3-11 0,-4 6-10 15,0 3-11-15,-4 19-14 0,-16-1-11 16,-1 9-9-16,-8 5-9 0,-2 7-7 16,2 3-7-16,-8 10-6 0,-10 1-8 0,-11 6-7 15,-6 0-7-15,-8 15-6 0,-19 26-4 16,-14-3-4-16,-9 2-3 0,0-8-3 0,-3-6 1 16,7-5 2-16,5-7 1 15,10-13-2-15,12-13 0 0,7 5 0 0,6-10-4 16,6-4-1-16,8 0-2 0,10-2-3 15,5-3-9-15,18 6-24 0,30 3-33 0,7-4-50 16,11 1-95-16,0 2-584 0,-4 2 129 16,6-1 107-16</inkml:trace>
  <inkml:trace contextRef="#ctx0" brushRef="#br0" timeOffset="28640.83">64310 6724 231 0,'-6'5'375'15,"4"-3"49"-15,2-2 1 0,0 0-22 16,0 0-30-16,8 3-32 0,13-8-31 15,20 0-29-15,3-7-24 0,36-2-27 0,-1 0-25 16,-1 2-20-16,5-2-21 0,0 2-23 16,-13-3-21-16,-8 7-22 0,-10-1-22 15,-5 0-24-15,-6 2-24 0,1 2-29 0,-1-5-61 16,-6 5-35-16,-12 0-57 0,-2-2-36 16,-9 2-513-16,3-5 117 0,-15 2 98 15</inkml:trace>
  <inkml:trace contextRef="#ctx0" brushRef="#br0" timeOffset="28844.01">65218 6256 172 0,'-9'-39'288'0,"-5"0"41"0,-5 5 1 0,3 1-5 0,-3 5-8 15,9 3-16-15,-3 9-23 0,1-4-26 16,4 9-24-16,1 4-16 0,-5-1-9 16,4 8-11-16,8 0-8 0,-17 15-3 0,-3 16-2 15,-1 2-3-15,-18 33-2 0,-5 8-7 16,3 1-10-16,8 7-12 0,2-3-13 15,6 13-13-15,2 2-22 0,17 0-40 16,6 6-51 0,12 7-110-16,32 83-105 0,18 4-606 15,12-30 135-15,-1-12 114 0</inkml:trace>
  <inkml:trace contextRef="#ctx0" brushRef="#br0" timeOffset="31014.65">52220 10992 220 0,'0'0'344'0,"-10"0"37"0,10 0-1 15,-10-13-18-15,8 11-27 0,0-10-30 16,2-1-27-16,0 0-28 0,8-11-24 16,6-14-22-16,15-30-18 0,6-1-16 15,13-3-13-15,4 4-13 0,57-64-12 0,-30 40-12 16,-3 22-11-16,-8 17-10 0,-4 3-9 15,11 6-8-15,-3 9-8 0,-2 8-5 16,1 15-5-16,-11 3-7 0,-17 17-5 0,0 5-3 16,-3 8-5-16,9 24-1 0,-14 10-2 15,-8 13-3-15,-18 14 0 0,-11 4-2 0,-19 7-2 16,-12 1-3-16,-35 70-1 0,-11-22 0 16,15-44 0-16,2-23 0 0,14-14 1 15,7-3 0-15,2-15-3 0,8-11-1 0,8-2-2 16,4-10-4-16,9-4-4 0,-2-5-4 15,10-1-3-15,-2-10-1 0,4 0-1 16,0 0-1-16,0 0 1 0,39-21-1 0,6-19-1 16,11-7-1-16,6-13-1 0,62-64 0 15,-16-13-1-15,9 0 0 0,-11 7 1 16,-32 35 0-16,-16 16-3 0,-17 16 2 0,-5 5 3 16,-10 19 6-16,-7 7 6 0,-11 4 3 15,-1 8 1-15,-5 8-3 0,-4 4-1 16,-5 6-4-16,-1 2-1 0,-11 8-3 15,5 6 1-15,-15 13-2 0,-18 28-1 0,-3 10-1 16,0 1 1-16,-3 2-2 0,9 7 1 0,3-5 0 16,-1 1-2-16,9-1 0 0,4-4-1 15,9-13 0-15,14-5-1 0,6-7 1 16,6-2-1-16,12-3-3 0,20 21-17 0,9-16-36 16,11 2-40-16,8-11-30 0,7-6-28 15,3-7-36-15,9-11-38 0,-3 1 41 16,-3-5-625-16,-9-4 134 0,-16 0 113 15</inkml:trace>
  <inkml:trace contextRef="#ctx0" brushRef="#br0" timeOffset="31408.96">54167 11454 33 0,'-6'5'201'0,"6"-5"78"0,-8 1 22 15,0-1-5-15,1 5-11 0,7-5-14 0,-12 0-16 16,12 0-12-16,-12-5-9 0,12 5-4 15,-9-1-5-15,9 1-6 0,-8-5-10 16,8 5-12-16,0-11-10 0,2 6-8 0,4-8-9 16,13 0-11-16,-2 2-8 0,9-2-10 15,10-8-10-15,-1 9-2 0,4 1-15 16,-8 2-10-16,4 2-10 0,-8 2-8 0,2 5-6 16,-4 0-4-16,-5 4-3 0,-9 1-5 15,7 3-3-15,-16 7-4 0,7-3-6 0,-20 18-5 16,-13 28-4-16,-18 0-5 0,-3 8 1 15,-9-5-7-15,4 1-5 0,1-9-2 16,7-1-4-16,9-10-3 0,13-12-1 0,9-5-2 16,7-3-1-16,8-11 0 0,7 0-2 15,7 4 0-15,5-9-2 0,18 3-5 16,7-6-6-16,4-3-17 0,1 0-12 16,32-3-11-16,-2-6-13 0,-1 3-15 0,-5-9-17 15,-19 14-16-15,-9-9-13 0,-9 8-21 16,-9-1-29-16,-4 3-42 0,-3-4 74 0,-7 4-163 15,-3 0-479-15,-5-2 129 0,-3-2 106 16</inkml:trace>
  <inkml:trace contextRef="#ctx0" brushRef="#br0" timeOffset="31860.78">54740 9866 132 0,'-2'-16'254'16,"-4"5"50"-16,2 0 18 0,-5-4 2 0,7-2-7 16,-2 3-12-16,-2-3-18 0,4 7-22 15,-4-3-21-15,6 5-22 0,-7-4-22 16,7 7-15-16,-2-4-8 0,-2-1-5 0,2 1-7 16,2 4-4-16,-6-2-9 0,6 2-11 15,0-2-13-15,-2-2-11 0,2 9-11 16,-4-5-12-16,4 5-12 0,-2-8-11 0,2 8-13 15,-6-9-6-15,6 9-4 0,0-10-7 16,0 9-5-16,0 1-4 0,0 0-5 16,0-9-1-16,0 9-8 0,0 0-11 0,-7-5-28 15,7 5-40-15,0-7-38 0,0 7-57 16,0 0-2-16,7-10-639 0,-7 10 133 16,8-5 111-16</inkml:trace>
  <inkml:trace contextRef="#ctx0" brushRef="#br0" timeOffset="32354.67">54697 11581 93 0,'-19'33'260'0,"5"-7"60"15,7-7 12-15,1-4-11 0,-2 0-21 16,8-4-25-16,0 0-24 0,0-6-24 0,6 1-21 15,-4-1-17-15,4-5-16 0,-6 0-11 16,19 0-7-16,-11-5-4 0,7-6-5 0,5 2-7 16,9-13-7-16,4 1-10 0,11-19-12 15,9 2-9-15,-3-3-9 0,-7 2-10 16,-1 8-5-16,-9 4-1 0,-10 6 5 16,-5 5 8-16,-1 1 5 0,-5 4-2 0,-10 7-7 15,7 0-5-15,-9 4-7 0,0 0-7 16,0 0-5-16,-9 40-4 0,1-9-2 0,-4 13-2 15,-3-3-2-15,-1 33-3 0,-3-3 0 16,4-1-1-16,-5 0-3 0,12-10 0 16,-5-7-7-16,7-10-5 0,4 2-3 15,-2 0-11-15,2 5-54 0,8-8-85 0,2-4-75 16,5 0-2-16,-3-8-674 0,8-9 146 16,-3-17 121-16</inkml:trace>
  <inkml:trace contextRef="#ctx0" brushRef="#br0" timeOffset="32934.82">54382 10284 218 0,'-14'-15'314'0,"-5"-2"29"0,-1-11 1 15,7 4-16-15,-1 4-24 0,6-1-25 0,-1 0-26 16,3 1-25-16,4-1-22 0,4-1-19 16,0-3-16-16,4 0-10 0,13-4-9 15,2-3-6-15,-1-2-7 0,3 7-8 0,6 1-7 16,4-1-11-16,-2 10-9 0,2 1-11 16,0 3-9-16,-4 1-8 0,-6 7-8 0,4 1-7 15,-7 4-6-15,-5 4-4 0,-3 1-4 16,-3 0 0-16,-1 6 0 0,-4-2-1 0,-8 2 1 15,2 10 1-15,-11 1-4 16,-1 9-4-16,-9 2-4 0,-2 1-4 0,3-2-2 16,-1-3-3-16,-2 4-3 15,4-11-4-15,7 4-4 0,-1-10-3 0,7 0-1 16,-4-1 1-16,12-2 8 0,-6-2 3 16,10 2 7-16,-2-5 6 0,10 7 2 0,5-6 2 15,3 0 1-15,15-1-1 0,7 1-4 16,5-4-1-16,3-5-5 0,39 0-4 0,-4 7-17 15,6-3-50-15,2-4-50 0,4 5-33 16,-2 0-39-16,-2 2-57 0,-8 4-4 16,3 9-591-16,-9-6 136 0,-11 6 113 0</inkml:trace>
  <inkml:trace contextRef="#ctx0" brushRef="#br0" timeOffset="33310.18">56540 11319 3202 0,'-10'9'1574'0,"2"-2"-802"0,-1-2-391 0,5-1-197 16,4-4-100-16,0 0-48 0,0 0-23 15,0 0-10-15,25 2-7 0,-2-8-2 0,-2 1 0 16,20-2 2-16,0-7 0 0,3 2 0 16,3 3 1-16,23-9 1 0,1 3-1 0,-1-6 7 15,0 0-3-15,1 10-12 0,-1-10-21 16,4 8-32-16,-16 2-18 0,-8 3-23 15,-5 0-23-15,-16 3-24 0,4 2-24 16,-10-1-7-16,-9 4-18 0,-5 4 66 0,-3-1-691 16,-6-3 138-16,0 0 115 0</inkml:trace>
  <inkml:trace contextRef="#ctx0" brushRef="#br0" timeOffset="33511.85">57388 10947 122 0,'0'-21'316'0,"-6"1"61"0,-3-4 4 15,3 4-12-15,-2-1-21 0,2 4-28 16,-1 2-33-16,1 4-29 0,2 1-25 16,0 6-23-16,-2 3-16 0,6 1-13 0,0 0-9 15,-21 21-6-15,15-1-10 0,-4 13-11 16,-3 4-11-16,-1 8-13 0,-7 24-12 16,0 7-22-16,13 7-31 0,-4-1-37 0,10 4-72 15,4 1-89-15,10-3-70 0,9-9-514 16,6-9 121-16,-5-18 100 0</inkml:trace>
  <inkml:trace contextRef="#ctx0" brushRef="#br0" timeOffset="34690.17">59043 11599 213 0,'-35'-5'311'0,"-6"-10"37"15,4-3 7-15,4 0-10 0,-2-8-21 16,8 0-26-16,2-5-27 0,4-1-25 0,3-3-23 15,11-3-21-15,-1-3-18 0,8 2-13 16,0 3-11-16,6-9-7 0,1-3-7 16,3 2-5-16,15-20-7 0,4 4-8 15,6 1-10-15,6 7-10 0,9 2-9 0,3 5-9 16,5 9-9-16,-2 12-9 0,0 9-6 16,-6 8-6-16,-7 9-3 0,2 12-4 15,-3 8-4-15,16 20-2 0,-9 12-4 0,-7 7-2 16,-13 5-5-16,-9 8-1 0,-12 8-3 15,-8-9-2-15,-8 9-1 0,-4 4-2 16,-7-10-4-16,-1-7-2 0,-1-15-1 16,6-13 0-16,-3-7-2 0,10-4 0 0,-5-8-1 15,5-2 1-15,-5-7-3 0,13-2-2 16,-6-2-4-16,6-7-4 0,0 0-1 0,0 0-1 16,0 0-3-16,6-36-1 0,13 0-3 15,2-2-2-15,16-30-2 0,2-1 2 16,5-8-1-16,-1-3 0 0,42-66 3 0,-29 42 0 15,-11 25 5-15,-14 24-2 0,-4 10 1 16,-13 11 3-16,1 8 3 0,-3 6 1 16,-6 4-1-16,-3 6 0 0,-6 7 0 0,3 3 0 15,0 0-1-15,-26 29-1 0,3-2 3 16,-19 26-1-16,-3 7 0 0,2 1 0 16,-1 11 1-16,3 2-1 0,6-2 0 0,6 2 0 15,10-5-2-15,7-13-1 0,12-8-1 16,4-1-9-16,10-10-19 0,1 7-17 15,26 10-29-15,7-11-35 0,3-7-32 16,9-4-27-16,4-15-30 0,9 4 63 0,-11-9-144 16,-6-12-467-16,-3 0 125 0,-3 0 104 15</inkml:trace>
  <inkml:trace contextRef="#ctx0" brushRef="#br0" timeOffset="35076.51">60517 11774 152 0,'6'1'268'15,"-6"-1"35"-15,0 0-1 0,0 0-14 16,0 0-20-16,0 0-23 0,0 0-20 16,-22 0-20-16,22 0-15 0,0 0-8 0,0 0-4 15,0 0-4-15,-15-1-6 0,15 1-7 16,0 0-7-16,0 0-6 0,2-14-5 16,-2 14-6-16,17-12-8 0,1 6-9 15,3-3-10-15,0-2-9 0,6 5-8 0,-5 1-7 16,5 2-9-16,-6 3-3 0,0 0-2 15,-1 3-2-15,1 7-3 0,-7 2-2 0,1-2-3 16,-5 7-5-16,1 3-5 0,-9 7-3 16,-4 3-4-16,-5 12-5 0,-13 21-3 15,-9 1-5-15,-4-3-4 0,-3 2-2 16,1-10-3-16,0 4-2 0,8-19-3 16,13-6-3-16,-1-7-3 0,13-3 1 0,-2-3 0 15,4-6-1-15,6-1 0 0,15-3-3 16,0 0-3-16,22 1-4 0,5-9-13 15,43-2-20-15,-7-7-19 0,7-3-28 0,0 4-19 16,-6-7-14-16,2 9-13 0,-27-2-21 16,-4 2-32-16,-11 1 39 0,-14 4-145 0,2 0-433 15,-12 4 119-15,-5-4 99 0</inkml:trace>
  <inkml:trace contextRef="#ctx0" brushRef="#br0" timeOffset="35442.1">61536 12242 113 0,'0'-15'236'15,"8"4"53"-15,3-10 11 0,-3 0-3 0,0 8-8 16,5-6-11-16,-5-3-13 0,7 7-16 0,-3-1-14 16,-4-1-14-16,7-1-14 0,-1 4-12 15,-1 1-11-15,1 0-10 0,-2 0-7 16,-3 6-5-16,5-6-8 0,-1 10-10 0,-5-6-11 15,0 9-9-15,2-1-8 0,-1 1-9 16,-9 0-8-16,10 6-6 0,-4 1-8 16,-2 12-7-16,-4 3-7 0,-4 3-9 15,-2 21-6-15,-2-9-6 0,-3 7-2 0,-5 3-7 16,6-1-5-16,1-6-6 0,-3-5-2 16,6-1-5-16,4-7-2 0,2-1-2 15,2-4-2-15,4 2 0 0,8 5-5 0,13-5-8 16,2-2-20-16,0-6-29 0,12-4-25 15,1-1-18-15,-1-6-15 0,2 3-21 16,-1-7-27-16,-1-1-15 0,-10 0-35 16,17-1 55-16,-13 1-591 0,-2-8 123 0,2-3 102 15</inkml:trace>
  <inkml:trace contextRef="#ctx0" brushRef="#br0" timeOffset="35958.01">60488 10317 39 0,'-33'-20'237'0,"2"0"78"0,2 1 29 0,-2 4-3 16,11-1-18-16,5 1-26 0,5 3-25 15,-3 2-26-15,7-2-25 0,0-3-20 0,6 6-16 16,0-7-10-16,4 5-8 0,4-5-7 15,13-19-9-15,2 13-9 0,6-7-10 16,24-6-10-16,5-7-10 0,4 17-9 16,7-1-10-16,-1 0-10 0,-12 17-8 0,-11 4-9 15,-4 5-5-15,-5 2-7 0,-1 5-3 16,6-2-2-16,-8 6-1 0,-6 5-1 0,-11-2-1 16,3 2 2-16,-11 1 1 15,-6 3 2-15,-2 1 2 0,0 2 1 0,-2 0-2 16,-4 4-2-16,6-1-2 0,-2 0-3 15,-2 0 0-15,8 0 2 0,-2 1 4 0,17 7 0 16,3-10-2-16,28 14-3 0,20-7-19 16,15-9-45-16,21-3-99 0,102 7-85 15,7-6-30-15,-51-14-628 0,-20-6 143 0,77-4 120 16</inkml:trace>
  <inkml:trace contextRef="#ctx0" brushRef="#br0" timeOffset="38819.92">10521 12965 2432 0,'-8'-75'1137'0,"-5"13"-547"16,5 10-253-16,-4 10-147 0,3 4-81 16,5 6-42-16,-4 4-28 0,6 4-18 15,-4 6-9-15,6 2-3 0,0 0-3 0,-4 4-2 16,4 2 2-16,0 6 6 0,0-2 7 15,0 6 6-15,0 0 5 0,0 0 1 16,-5 20 0-16,10 13 0 0,-10 14-3 16,5 41-2-16,0 12-2 0,-4 20 1 0,2 113-1 15,2-15-2-15,6 3-2 0,3-12-2 16,3-46 0-16,-4-27-1 0,21 73 0 0,-8-61 0 16,-5-31-1-16,3-14 0 0,2-5 0 15,-1-7-1-15,-5-6-1 0,4-8-1 0,-5-25 0 16,-6-8 0-16,1-12 3 0,-3 2 6 15,-4-13 5-15,8-2 4 0,-10-6 0 16,0-3-1-16,0 1-3 0,0-10-4 16,0-1-5-16,0 0-6 0,0 0-10 0,-18-32-6 15,9 15-9-15,-5-17-5 0,-13-24-3 16,-8-1 0-16,-5-3 0 0,3-2-2 16,-12-4-1-16,-7 4 3 0,-50-50 2 0,18 35-5 15,11 15 2-15,13 17 5 0,-10 1-2 16,1 2 5-16,-3 3 9 0,-1 10 6 15,5 4 3-15,-11 2 2 0,1 11 0 0,-1 8 0 16,-4 6-2-16,-2 14 0 0,0 12 1 16,-74 32-2-16,10 12 0 0,13 15-1 0,7 12 1 15,13 0-1-15,38-11-1 16,11-6 0-16,22-6-1 0,1 4 0 0,7 0 1 16,12 5 1-16,10 2 0 0,11-2 2 15,14-2 1-15,11-4 2 0,14-4 0 0,18-8 0 16,16-8 1-16,11-9-2 0,94 24 0 15,-38-41-3-15,-10-9-9 0,-11-13-21 16,3-9-16-16,103-16-17 0,-21-9-25 0,-51 4-43 16,-37-4-59-16,-13 10-11 0,-11-11-609 15,-7 3 134-15,-7 1 113 0</inkml:trace>
  <inkml:trace contextRef="#ctx0" brushRef="#br0" timeOffset="41170.11">10389 15121 92 0,'-15'-32'210'0,"-5"5"44"15,-3 0 18-15,2-7-3 0,0 7-12 16,-5-1-14-16,-3-2-13 0,2-2-14 16,-17-10-12-16,-3 0-7 0,-1 5-7 0,-3 1-8 15,-3-1-7-15,-4 5-4 0,-4 6-3 16,-2-5-5-16,-4 4-8 0,-9 6-9 0,-1-5-8 15,1 7-9-15,-5-2-10 0,-9 9-9 16,0 6-9-16,-4 1-11 0,2 10-8 16,4 7-5-16,-4 3-5 0,2 10-3 15,6 7-5-15,2 14-5 0,-55 50-4 0,18 14-5 16,41-20-5-16,-7 46-4 0,28-25-2 16,14-5-4-16,-3 64-4 0,12-38-3 0,14-13-4 15,13-23 0-15,-3 2-2 0,11-2-2 16,11-2-2-16,-3-9-1 0,13-7-3 15,5-11 1-15,12-9-1 0,15-14 2 16,11-12 1-16,19-18 1 0,14-15 0 0,85-40-4 16,79-74 1-16,-17-21 4 15,-21-23 0-15,-6-6-1 0,-17-21-3 0,-10-8-3 16,-20-5-4-16,-9-1-2 0,-53 49-2 16,32-64-2-16,-55 67-1 0,-15-1 0 15,-22 38 2-15,-25 22 4 0,-5 15 2 0,-16 10 2 16,-4 12-2-16,-10 4 2 0,-11-19-1 0,-10 4-1 15,-2-10 2-15,-9 0-3 0,-7 8 0 16,-1-4-1-16,-53-58 1 0,22 32 0 16,-29-11-1-16,21 20 0 0,-35-12-1 0,27 29 0 15,-54-17-2-15,37 26 0 0,-41-3-3 16,25 31 1-16,8 16-1 0,10 16-1 16,-109 27 1-16,14 22-4 0,-49 39 0 0,97 0-1 15,8 17-19-15,-29 55-21 0,64-40-13 16,19 9-20-16,14 18-27 0,17 10-24 15,20-29-27-15,26-15-64 0,13-12-1 0,9 2-567 16,11-3 131-16,9-11 109 0</inkml:trace>
  <inkml:trace contextRef="#ctx0" brushRef="#br0" timeOffset="41647.87">13328 13944 132 0,'31'-77'265'0,"0"-6"48"15,-2-3 12-15,-2-7-5 0,-13-3-9 16,-3 4-13-16,-1-2-16 0,-10 0-16 0,-6-3-17 16,-1 4-18-16,-7-2-18 0,-7 8-12 15,-6-5-7-15,5 16-13 0,-7-1-9 16,-4 14-10-16,4 9-11 0,2 14-15 0,-2 14-15 15,2 7-13-15,-2 19-12 0,-6 11-10 16,-25 29-10-16,-54 70-8 0,-5 28-7 16,-41 97-2-16,14 26-8 0,1 9-4 15,25 11-2-15,13 3-4 0,24-1-2 0,27-85-2 16,9 12-3-16,16-1-3 0,0 5-4 0,22-2-8 16,9-48-16-16,6-25-38 0,17 67-25 15,-2-58-21-15,4-39-25 0,-7-15-27 16,7-5-44-16,4-5 11 0,-8-6-617 0,-3-25 131 15,-16-12 109-15</inkml:trace>
  <inkml:trace contextRef="#ctx0" brushRef="#br0" timeOffset="41923.57">11060 15636 143 0,'-22'0'319'0,"1"0"62"0,2 0 13 15,9 0-7-15,-4 0-29 0,3 0-30 16,3 0-30-16,8 0-25 0,0 0-19 16,0 0-19-16,0 0-17 0,25 5-16 0,6-5-16 15,29-5-16-15,31 5-16 0,16-8-13 16,11-5-14-16,107-3-21 0,-1 0-35 15,-9 8-44-15,-52 0-58 0,-21 3-75 0,-20 4-78 16,100 2-559-16,-69 4 125 0,-34-1 103 16</inkml:trace>
  <inkml:trace contextRef="#ctx0" brushRef="#br0" timeOffset="43291.15">7929 17838 77 0,'-15'0'296'0,"5"0"73"0,-6 0 25 0,3-2 2 16,5 2-22-16,-7 0-33 0,15 0-32 15,-18 0-30-15,18 0-25 0,-2 5-24 16,2-5-21-16,14 10-18 0,13-7-16 0,14 2-15 16,15-5-15-16,50-8-14 0,117-16-11 15,79-25-10-15,-15-17-9 0,-80 19-4 16,101-34-9-16,-15 3-6 0,-3 5-5 16,7 9-7-16,-16 6-5 0,-59 27-3 0,88-4-6 15,-89 17-4-15,8 18 2 0,-4 12-10 16,-3 9-19-16,-5 10-25 0,-6 2-56 0,-15 18-39 15,-8-4-54-15,-14 5 15 0,-13 13-700 16,-58-14 139-16,-24-15 116 0</inkml:trace>
  <inkml:trace contextRef="#ctx0" brushRef="#br0" timeOffset="44870.15">9552 19650 125 0,'-9'7'295'15,"-5"-3"62"-15,8 5 10 0,-7-7-13 0,11 8-29 16,-6-10-31-16,-5 8-27 0,7 1-25 15,-2 5-23-15,2 4-20 0,-7 1-17 16,-3 18-14-16,-5-1-14 0,-2 27-12 0,-10 8-13 16,4-4-11-16,3 11-10 0,-1-3-10 15,4 7-10-15,2-4-8 0,1-3-8 0,7-9-6 16,5-17-5-16,8-5-4 0,0-9-3 16,0-4-4-16,6-9-2 0,2 2-3 15,7-3 0-15,12 0-4 0,0-10-2 16,0-2-3-16,1-13-4 0,16-1-3 15,26-19-2-15,-2-9-2 0,3 0-2 0,-9-19 2 16,-7-11-5-16,1-4-2 0,25-76 0 16,-27 27-2-16,-25 8-3 0,-9 3-1 15,1-98-2-15,-15 43-2 0,-20-58-2 16,-19 12 1-16,-9 3 1 0,-9 22 0 0,-20 3 0 16,1 17 2-16,-19 19 0 0,-8 11 0 15,14 42 1-15,5 17 1 0,-63-18-3 0,30 32-2 16,5 21-3-16,9 12-1 0,-8 14 0 15,-11 6-2-15,-83 37 0 0,11 8-6 0,8 24-1 16,13 26 4-16,-31 56-3 0,74-33 1 16,12 20 1-16,-29 73-1 0,61-46-3 15,16 4-8-15,14 18-19 0,15 8-16 0,18-34-20 16,19-17-26-16,21 74-32 0,31-18-42 16,43 50-9-16,-12-96-579 0,18-15 127 15,5-24 105-15</inkml:trace>
  <inkml:trace contextRef="#ctx0" brushRef="#br0" timeOffset="45622.78">10554 20004 63 0,'-17'20'256'0,"7"1"71"0,-4-9 16 0,1 8-9 0,-5-7-20 15,7-1-23-15,-3-2-23 0,4 0-22 16,-5-2-22-16,11-5-21 0,-8-3-19 16,12 0-18-16,-15-11-14 0,9 0-13 15,0-10-11-15,-7-24-7 0,5-3-6 0,6-32-7 16,2-18-7-16,2-8-5 0,10-12-5 16,17-90-5-16,9 6-7 0,-7 65-7 15,-3 23-6-15,1 23-7 0,4 13-7 0,3 4-6 16,-1 6-5-16,0 20-4 0,-4 12-4 15,0 11-2-15,0 13 0 0,-4 12 0 16,0 7-1-16,4 19 0 0,14 34 4 0,-4 11-2 16,-10 19-1-16,29 101-3 0,-37-48-3 15,-2-16 0-15,-15-13-5 0,6 1-1 0,-9 2-3 16,-1-10 3-16,2 1-3 0,-2-10-3 16,-2-14 0-16,0-20-2 0,0-13 1 15,4-14 7-15,-4-6 10 0,0-2 11 0,0-9 6 16,0-6 2-16,0-3-4 0,0-10-4 15,0-1-5-15,0 0-6 0,8-32-7 16,-6-11-6-16,4-34-6 0,7-18-4 0,-11-13-2 16,25-98-3-16,-13 1-3 0,5 47 1 15,-9 28-4-15,3 29 4 0,-1 5 1 16,-4 5 0-16,-2 24 5 0,3 19 0 16,-3 10-12-16,-6 6-9 0,0 11 1 15,0 11 1-15,-6 5 3 0,6 5 0 0,0 0 2 16,-15 36-1-16,1 13 6 0,-7 32 3 0,0 6-6 15,-1 16 1-15,1-3-1 0,2 6-2 16,3 2 2-16,6-6-2 0,8 0 1 16,2-2 1-16,0-6 0 0,14-7 9 15,5 7-8-15,10-15-4 0,2 8-8 0,14-18-16 16,7-2-17-16,10-10-30 0,2-8-34 16,16-12-51-16,5-15-1 0,2-7-648 15,8-21 136-15,2-9 113 0</inkml:trace>
  <inkml:trace contextRef="#ctx0" brushRef="#br0" timeOffset="47071.66">14291 17947 41 0,'-41'11'294'0,"8"-3"93"0,10-3 24 16,4-5-6-16,5 7-25 0,6-7-30 0,1 0-31 15,7 0-33-15,0 0-26 0,42-20-22 16,-1 9-22-16,29-11-21 0,13-9-17 16,4 9-19-16,8-9-15 0,4 12-14 15,89-19-13-15,-55 11-11 0,-26 14-17 16,-12 1-23-16,-8 11-26 0,0 1-24 15,-17 0-36-15,-20 1-41 0,-7 6-17 0,-4 6-16 16,-14-3-25-16,-6 6-28 0,-7 4 3 16,-12 9-550-16,-10 7 115 0,-19 27 96 15</inkml:trace>
  <inkml:trace contextRef="#ctx0" brushRef="#br0" timeOffset="47432.93">15157 18440 594 0,'-54'46'479'0,"-1"-2"-73"16,13-15-52-16,11-8-36 0,4-6-25 15,7-3-25-15,5-2-27 0,1 6-25 16,8-11-20-16,6 3-15 0,0-8-14 0,0 0-14 15,20 4-13-15,9-4-13 16,13-7-12-16,40-13-17 16,9-8-20-16,85-26-24 0,-7-5-24 0,3-3-26 0,-5 2-39 0,1-6-31 15,1 2-33-15,-1 7-86 16,1 4-504-16,11 1 116 0,-10-1 95 16</inkml:trace>
  <inkml:trace contextRef="#ctx0" brushRef="#br0" timeOffset="48295.75">20021 15535 200 0,'-23'0'292'0,"-6"4"27"0,-16 6-1 0,1-9-17 16,-5 11-20-16,-22 1-19 0,3 7-19 16,4 0-17-16,2-2-14 0,-2 3-13 0,2 2-12 15,-2 1-11-15,2-2-12 16,0 9-12-16,6 3-9 0,0 6-9 0,3 7-12 16,-3 15-10-16,4-3-8 0,5 13-10 0,3 3-8 15,3 5-9-15,12 2-7 0,-4 12-7 0,16-5-4 16,5-5-5-16,6 1-4 15,12-19-2-15,6 9-4 0,9-10-2 0,8-3-1 16,6-16-3-16,13-4-3 0,7-3-2 16,16-19-1-16,-1-7-3 0,15-13-1 15,12-13-3-15,93-36-1 0,-16-19-2 0,-7-24-1 16,42-41-3-16,-77 14-1 0,44-72-2 16,-23-13 2-16,-56 41 1 0,19-68-1 0,-42 69-1 15,-18-11 0-15,-23 33 1 0,-19 27 3 16,-14 9 6-16,-14 0 3 0,-46-80 0 0,-33 23 0 15,-23 20-3-15,-62-24-3 16,21 65-1-16,-14 17-4 0,-77-12-6 0,70 32-4 16,-8 11-4-16,-4 7-2 0,-2 11 0 15,-5 3-2-15,42 21-5 0,21 10-4 16,-83 20-9-16,4 22-10 0,-62 48-6 0,23 34-10 16,22 18-12-16,15 33-18 0,38 18-33 15,30 18-39-15,29 19-51 0,58-37-1 0,25 17-577 16,27 10 129-16,28-8 108 0</inkml:trace>
  <inkml:trace contextRef="#ctx0" brushRef="#br0" timeOffset="49406.78">22846 14713 192 0,'23'-48'271'16,"-6"4"21"-16,7-19 2 0,-3-8-9 0,-6-4-14 15,-1-10-15-15,-2-2-19 0,-3-8-17 16,-3-4-15-16,0-1-7 0,-6-6 2 16,-10 4 2-16,-1 1-2 0,-5 5-3 15,-1 14-2-15,-5 2-6 0,-9 21-14 0,0 17-18 16,2 8-16-16,-4 16-16 15,-9 15-13-15,-7 9-11 0,-26 30-12 0,-57 52 0 16,-2 21-12-16,-28 70-10 0,53-37-8 16,14 19-5-16,12 7-6 0,7 13-5 0,14 1 0 15,10-9-8-15,25-28-3 0,8-26-4 0,11-10 0 16,8 0-8-16,6 9-9 0,9 89-15 16,6-59-33-16,-5-39-16 0,5-15-19 15,4-9-20-15,-3-6-24 0,-1-5-30 16,-4-7-38-16,-5-14-66 0,-6-12 43 0,-6-8-507 15,-2-9 119-15,-4-7 100 0</inkml:trace>
  <inkml:trace contextRef="#ctx0" brushRef="#br0" timeOffset="49745">21530 15756 163 0,'-15'-2'372'0,"-1"-8"73"16,3 9 8-16,-5-3-15 0,14-1-32 15,-9 0-42-15,5-1-37 0,8 6-33 0,0 0-29 16,0 0-26-16,0 0-24 0,21-6-21 16,-3 6-19-16,7-5-18 0,16 2-14 0,3-5-14 15,32-2-14-15,9-7-10 0,6-1-10 16,95-26-14-16,10-6-22 15,-6 6-42-15,1-3-92 0,1-3-87 16,2-9 15-16,-12 17-665 0,-52 10 135 0,-26 5 114 16</inkml:trace>
  <inkml:trace contextRef="#ctx0" brushRef="#br0" timeOffset="50651.49">18932 18393 52 0,'-42'6'284'0,"5"3"87"0,4-4 21 0,4 0-6 16,8-3-26-16,1 2-38 0,5-4-34 15,7 5-30-15,2-5-27 0,6 0-22 0,0 0-19 16,0 0-18-16,0 0-16 0,20-16-11 15,-5 10-4-15,5-8-2 16,16 2-3-16,26-14-3 0,8-1-5 0,13-7-4 16,94-21-8-16,18 1-8 0,78-23-7 15,-73 35-6-15,96-25-8 0,-5 6-8 16,-78 17-7-16,93-9-8 0,-83 22-6 0,7 6-4 16,7 5-6-16,3 8-15 0,4 11-23 15,-6 2-57-15,-15 11-56 0,-10 8-63 16,-17 13-2-16,-59-4-675 0,-36-3 140 0,-29-5 117 15</inkml:trace>
  <inkml:trace contextRef="#ctx0" brushRef="#br0" timeOffset="51605.88">20064 20263 233 0,'4'-13'330'0,"-8"0"27"0,4-6-3 0,-4 7-19 0,4 3-24 15,-6-2-24-15,0 2-25 0,4-3-25 16,-5 7-23-16,1-2-22 15,-2-3-20-15,2 10-16 0,-13-4-14 16,-2 8-9-16,-1-3-3 0,-22 15 0 0,-16 10-5 16,3 13-5-16,1-5-8 0,0 10-8 15,6 7-9-15,5-5-7 0,3-2-6 16,11-2-8-16,7-10-7 0,9-8-6 0,-1 2-8 0,7-10-6 16,-1 4-5-16,8-8-6 0,2-2-2 0,0 2-1 15,2-3-3-15,2-5-2 0,11 2-1 16,-7-6-1-16,13-10-2 0,1 1 1 15,18-12-1-15,15-16-1 0,7-12-2 16,-10-17-1-16,51-62-2 0,-12-12-1 0,-8-12-3 16,-17 3-1-16,-18 19 0 0,6-41-2 15,-32 43 2-15,-3 7-1 0,-11 16 6 16,-8-4 4-16,-8-3 5 0,-13 9 2 0,-28-79 0 16,-3 64 4-16,6 31-2 0,-3 22-1 15,-7-1-4-15,-6 16-2 0,-12 4-4 0,-3 5 0 16,-8 18-6-16,-4 9-4 0,3 7-2 15,-14 7-4-15,-1 12-3 0,-77 37 0 16,52 0-4-16,-27 22-3 0,48 3 2 16,-21 34-2-16,10 23 5 0,17 11-8 0,16 9-26 15,19 13-37-15,25-28-31 0,22-6-31 0,13-15-35 16,29 100-65-16,25-20-613 0,5-25 141 16,7-61 118-16</inkml:trace>
  <inkml:trace contextRef="#ctx0" brushRef="#br0" timeOffset="52435.75">20800 19983 13 0,'0'14'213'16,"0"-7"76"-16,0 2 20 0,-4-5-6 16,4 3-15-16,-2-7-14 0,2 0-16 0,0 0-20 15,0 0-19-15,0 0-14 0,0 0-13 16,-6-20-15-16,6-4-13 0,6-5-10 16,2-14-9-16,19-34-8 0,-6-9-8 15,14 2-9-15,29-79-6 0,-10 43-7 16,-5 31-8-16,-7 17-5 0,1-2-9 15,-2 15-9-15,3 7-7 0,-3 2-8 0,-8 17-7 16,-4 13-5-16,-6 8-7 0,-3 12-3 16,-5 5-3-16,4 11-4 0,-5 16 0 0,-4 13-4 15,7 41-2-15,-7 1-3 0,1 19-1 16,-11 3-3-16,0 5-1 0,-7-6-2 16,1-2 2-16,-2-6 2 0,-4-6 4 0,-3-6 6 15,1-15 4-15,1-15 3 0,5-6 0 0,-7-21 0 16,9 1 2-16,-2-1 1 0,4-15 1 15,-2 2-2-15,4-4-2 0,2-3-4 16,0-2-2-16,0-9-5 0,0 0-4 16,14-21-3-16,3-15-1 0,16-28-1 15,0-13-4-15,37-79-2 0,-20 38-1 16,-9 21 0-16,-6 12-1 0,-2 6 0 16,-2-4 0-16,-2 8-1 0,-2 11 3 15,-8 10 1-15,-5 15-1 0,0 8-1 0,-11 1-2 16,3 11-2-16,0-2-5 0,0 6-13 0,-6-4-5 15,0 8-1-15,0 2-1 0,-6 6 2 16,6 3 2-16,0 0-2 0,-27 23 14 0,4 11 3 16,-10 19 1-16,2 10 2 0,-2 7 1 15,0 2 0-15,10 11-1 0,3-4 1 0,-1-5-2 16,7 1 1-16,7-10 0 0,5-6-3 16,2-12-8-16,0 6-9 0,7-6-5 15,7 2-4-15,0 18-11 0,15-5-12 16,4-9-13-16,7-6-17 0,11-5-32 0,5-11-45 15,-6-10-87-15,6-9-558 0,-7-6 133 16,3-6 111-16</inkml:trace>
  <inkml:trace contextRef="#ctx0" brushRef="#br0" timeOffset="52853.51">22588 20741 122 0,'-6'4'257'0,"6"-4"54"0,-6 0 19 16,6 0 4-16,-9 2-11 0,9-2-17 16,0 0-18-16,-12 0-15 0,12 0-11 15,-6 6-11-15,6-6-16 0,0 0-20 16,-6 4-21-16,6-4-14 0,-3 5-18 16,-5 0-14-16,4 6-16 0,2-4-13 0,-4 14-10 15,2 0-10-15,0-5-9 0,-3 13-9 16,3-7-7-16,4-2-4 0,4 4-5 15,-2-4-2-15,11-5-4 0,-7 5-6 16,11 1-10-16,1-9-18 0,9 8-24 0,2-8-48 16,0-3-32-16,0 1-37 0,-2-10-46 0,6 0 7 15,-4 0-632-15,-7-10 132 16,-1 9 109-16</inkml:trace>
  <inkml:trace contextRef="#ctx0" brushRef="#br0" timeOffset="53260.34">22658 20054 165 0,'-20'-18'340'16,"-5"-1"64"-16,4 4 23 0,5 4 0 0,1-2-21 0,3 0-30 15,3 5-27-15,-5 0-32 0,8-2-27 16,-2 9-25-16,1-8-25 0,1 5-25 16,2-3-23-16,-4 6-23 0,8 1-27 15,-9-9-34-15,7 9-43 0,2 0-43 0,-6-4-67 16,6 4-92-16,0 0-39 0,0 0-585 0,0 0 127 16,0 0 106-16</inkml:trace>
  <inkml:trace contextRef="#ctx0" brushRef="#br0" timeOffset="53627.87">23686 20885 6 0,'0'0'214'0,"-13"0"76"0,13 0 20 16,-12 0-5-16,12 0-16 0,0 0-21 15,-15-2-23-15,15 2-18 0,0 0-10 0,-10-6-7 16,10 6-7-16,-10 0-7 0,10 0-8 16,0 0-10-16,0 0-14 0,-11 6-11 15,1-6-14-15,8 2-13 0,-4 7-11 0,4 2-12 16,-9 10-12-16,7 4-7 0,-2 16-6 16,0 4-7-16,0 42-4 0,4 3-3 15,2 1 1-15,4 12 1 0,6-4 1 16,-2 7-2-16,5 3 0 0,-7-3 0 0,8 2 0 15,-10-2 0-15,3-1 1 0,-3-4 1 16,-4-8 2-16,-4-9 5 0,-5-5 6 16,-3-20 3-16,-11 7 1 0,-6-13-3 0,-10-5-4 15,-4-8-7-15,-1-12-6 0,3-14-7 16,0-3-14-16,-1-4-26 0,7-7-51 0,-6-7-62 16,6-6-50-16,6-8-47 0,6-2 56 15,2-7-772-15,9 3 151 0,8 0 127 16</inkml:trace>
  <inkml:trace contextRef="#ctx0" brushRef="#br0" timeOffset="54019.85">23638 20767 150 0,'0'-22'289'16,"-2"-8"49"-16,2 6 7 0,0-2-9 15,-6-1-14-15,2 1-8 0,2-2-6 0,-5 7-7 16,5-4-5-16,-8 2-12 0,6 3-15 16,-2-1-16-16,-1 0-19 0,-1 7-21 15,2-4-20-15,0 9-21 0,2-3-20 0,0 2-27 16,-1 0-37-16,5 1-46 16,-2 3-45-16,4-1-95 0,3 3-108 0,-1-1-581 15,6-7 132-15,0-1 108 0</inkml:trace>
  <inkml:trace contextRef="#ctx0" brushRef="#br0" timeOffset="54482.14">25306 17647 122 0,'-41'18'240'0,"6"-5"46"16,-1 0 16-16,10-4 4 0,3 1-4 0,2-1-6 16,3-3-4-16,3 0-7 0,7-5-7 15,-5 6-6-15,5-5-9 0,0-2-10 16,2 3-7-16,6-3-5 0,0 0-8 16,0 0-11-16,14-12-15 0,15 1-16 15,27-19-17-15,20-2-16 0,7-1-15 0,91-25-15 16,-48 17-20-16,-19 9-29 0,-10 8-39 31,-4 5-58-31,0 6-82 0,-12 1-27 0,-15 12-20 16,-20 4-17-16,-11-2-15 0,-14 9-15 0,-3 10 45 15,-18-2-617-15,-12 3 128 16,-5 14 106-16</inkml:trace>
  <inkml:trace contextRef="#ctx0" brushRef="#br0" timeOffset="54604.65">26036 17757 1010 0,'-64'49'545'0,"-13"-1"-186"0,-63 36-98 0,28-30-58 0,27-14-27 0,15-10-1 0,14-7 6 15,13-7 3-15,4 2-4 0,16-11-8 16,2 1-5-16,3-1-3 0,3 3 5 15,7-9 10-15,2 7 11 0,6-8 10 16,0 0 0-16,20 0-5 0,22-9-8 0,34-3-11 16,9-13-14-16,18-1-14 15,176-42-13-15,-97 26-18 0,8-10-31 0,5 19-52 0,-5-1-110 16,-44 16-127-16,-28 15-15 0,-10 1-692 16,-5 2 152-16,-8 0 126 0</inkml:trace>
  <inkml:trace contextRef="#ctx0" brushRef="#br0" timeOffset="68915.72">29469 17164 169 0,'-6'0'255'16,"4"8"32"-16,-4-4 6 0,-1 5-9 15,3-8-15-15,0 5-17 0,4-2-15 16,-10-4-13-16,10 0-13 0,-9 8-12 0,9-8-13 15,-12 3-12-15,12-3-9 0,0 0-8 16,-21-6-7-16,19 1-9 0,-4-5-7 0,-2 0-8 16,0-11-7-16,1-4-6 0,-1 2-7 15,2-18-6-15,0-1-8 0,2 0-4 16,4-11-4-16,6-34-6 0,6 1-4 16,3-1-2-16,5 1-4 0,3-9-5 0,12 6-7 15,0 1-6-15,11 6-4 0,-1 5-6 16,7 14-5-16,-2 2-5 0,5 8-2 0,1 6-2 15,0 14-6-15,-15 9-1 0,-1 7-2 16,-1 10-4-16,-6 2-1 0,-2 10-2 16,10 2-1-16,-1 6 0 0,-5 5 0 15,16 21-1-15,-3 6 1 0,-5 1 0 0,-8 3-1 16,1 8 2-16,-12 7-1 0,-7 0 2 16,-9 12-1-16,3 8 0 0,-22 3-1 0,1 7-1 15,-11-2-1-15,-6 2 1 0,-2 2 0 16,-10-8-1-16,2-3 0 0,-4-7 3 15,-3 0 0-15,-1-8 2 0,-1-4 0 16,-3-3 2-16,3 1 0 0,-1-10 0 0,3-1-1 16,7-8 2-16,4-14-2 0,10 0-2 15,5-10 0-15,3-8 2 0,3 0 2 16,3 1 1-16,1-1-1 0,2-8 1 0,-2 3 0 16,4-1-2-16,-1-1-3 0,1 0-2 15,2-1-1-15,2-5 1 0,0 0 3 16,11 5-1-16,-1-5 1 0,-10 0-1 0,35-5 0 15,-10 0 0-15,16-5-1 0,5-2 4 16,-3 2 4-16,29-11 2 0,-5 2 1 16,-1 6-3-16,-10-7 0 0,-5 9 0 0,-7 2-2 15,-3-3-1-15,-4 4-1 0,2 6-1 16,-14-9-1-16,6 6-1 0,-10 0 0 0,0 1 0 16,-7-1 1-16,1 2-2 0,-5 3-2 15,0-3-4-15,1-3-10 0,-1 6-15 16,-6 0-29-16,8-3-39 0,-12 3-29 15,21 0-33-15,-9 0-51 0,3 0 20 0,12 3-711 16,-4-3 150-16,3-3 123 0</inkml:trace>
  <inkml:trace contextRef="#ctx0" brushRef="#br0" timeOffset="69881.84">32088 16730 118 0,'-46'0'267'0,"9"0"55"15,-4-11 15-15,4 1-4 0,6-9-17 16,-4 6-24-16,10-8-23 0,4-3-22 0,0-3-24 15,3 5-21-15,10-9-19 0,-1-2-17 16,3 2-15-16,8-5-11 0,2-5-10 16,5-6-7-16,3-2-8 0,4-17-6 0,7 7-9 15,4 1-7-15,-2 15-7 0,0 2-8 16,-1 8-8-16,3 0-7 0,8 10-7 16,-6 1-6-16,7 2-5 0,-1 10-3 0,0 6-5 15,-2 8-3-15,4 6-2 0,17 32-3 16,-5 9-1-16,-7 7 0 0,-17 16-1 15,-1 1-2-15,-13 19-1 0,-5-1-3 16,-8 7-2-16,-6-5-2 0,-9-4-1 0,1-5 1 16,-5-4 2-16,-2-15 5 0,5-14 9 15,3-12 7-15,3-8 8 0,1-8 7 0,1-4 1 16,2-9-4-16,6 1 2 0,-9-6-11 16,7-7-10-16,4 0-11 0,0 0-13 15,-4-20-8-15,12 0-12 0,17-39-3 16,4-15-1-16,12-11-3 0,83-137-2 0,-39 68 9 15,6 5-6-15,-4 7 2 0,4 13 1 16,-17 32 3-16,-12 21 1 0,-10 15-1 0,8-5 0 16,-4 7 1-16,-5 2 1 0,-3 9 1 15,-13 11 2-15,-8 3 5 0,-11 11 1 16,-5 2-3-16,-7 11 1 0,-6 0-3 0,-4 8 2 16,-5 4 4-16,-9-2 0 0,-1 15 0 15,-14 2-3-15,0 4 0 0,-17 20 2 16,2 3-2-16,5 1-1 0,-7 7 0 0,11 6 3 15,6 1 1-15,-4 7 3 0,3 8 4 16,5-7 4-16,7 8 3 0,-1-1 5 16,4 10-2-16,7-9-2 0,5 1-1 0,5-12-1 15,4-11-5-15,6-6-4 0,7 1-4 16,16 10-9-16,4-4-10 0,8-1-15 16,5-12-15-16,14-7-23 0,2-10-31 15,4 4-38-15,8-15-75 0,-1-1-592 0,-5-6 134 16,-12-6 113-16</inkml:trace>
  <inkml:trace contextRef="#ctx0" brushRef="#br0" timeOffset="70481">33861 17284 8 0,'0'-5'230'0,"0"-4"89"0,0-1 29 15,0 0 7-15,0 5-11 0,0-2-20 16,0-4-26-16,0 9-26 0,0-5-24 16,0 7-24-16,0-11-21 0,0 11-15 15,0 0-15-15,0 0-10 0,0 0-11 0,-20 27-10 16,5-11-10-16,-5 18-9 0,1-2-8 16,-14 29-7-16,-2-5-7 0,6-3-5 0,8-2-1 15,5-15-4-15,3-2-5 0,5-4-4 16,2-8-6-16,4-2-5 0,4 1-5 15,4 0-4-15,4-10-6 0,9 9-3 16,16-10-4-16,6 0-7 0,3-4-12 0,5-6-15 16,38-6-15-16,-8-1-26 0,-1-1-12 15,-3-5-17-15,-13 8-21 0,-13-2-33 0,-12 6-44 16,-3-5-88-16,-8 6-566 0,-15 0 134 16,1 6 112-16</inkml:trace>
  <inkml:trace contextRef="#ctx0" brushRef="#br0" timeOffset="70784.64">33996 16709 74 0,'-19'-27'260'16,"-2"2"73"-16,7 4 24 0,-3 1 5 0,5 9-12 15,0-4-22-15,3-3-26 0,-1 8-28 16,0 0-25-16,3 8-24 0,3-7-24 0,-6 9-20 16,10 0-17-16,-10 5-22 0,-1 1-28 15,7 0-31-15,0 3-39 0,2-4-43 16,2 7-121-16,0 7-534 0,2-6 109 0,6 8 90 15</inkml:trace>
  <inkml:trace contextRef="#ctx0" brushRef="#br0" timeOffset="71619.64">35091 17460 197 0,'0'-8'279'0,"0"-1"22"0,2-3-2 0,-2-1-13 15,0 6-15-15,0-6-14 0,0 1-11 16,0 3-15-16,-2 1-16 0,2-3-17 16,0 7-18-16,0-5-16 0,-4 8-12 15,4-6-12-15,0 7-10 0,0 0-9 16,0 0-8-16,-16 12-7 0,5 8-6 16,1 1-6-16,2 16-2 0,-11 7 3 15,-2 24-1-15,5 14-3 0,-3 4-7 47,7 1-4-47,-9 3-4 0,7-3-5 0,-1-1-5 16,5-2-5-16,-9 0 0 0,1-15-1 15,-1 2 0-15,-6-7 5 0,3-16 3 16,-3-7-1-16,2-10 0 0,-4-5-2 0,2-6-5 16,-6-2-4-16,6-8-6 0,1-5-14 15,1-10-27-15,-2-5-56 16,0-8-47-16,1-2-44 15,3-16-41-15,11-6 21 0,-3 1-675 0,5-2 138 16,-2-3 116-16</inkml:trace>
  <inkml:trace contextRef="#ctx0" brushRef="#br0" timeOffset="71930.7">35102 16677 26 0,'0'-20'240'0,"-3"0"84"0,1 7 19 0,-4-6-2 0,6 7-18 0,-4 3-25 0,2 8-26 0,-2-3-26 0,2-3-23 0,2 7-22 0,0 0-17 0,-8-1-16 0,8 1-13 0,0 0-9 15,-7-4-7-15,7 4-7 0,0 0-8 16,-4-5-5-16,4 5-5 0,0 0-9 16,13-10-8-16,-9 4-9 0,4 1-8 15,0-6-7-15,5 0-7 0,1 1-6 0,-1-3-5 16,1 1-5-16,-6 1 2 0,5-6 8 16,-5 4 5-16,-2 1 4 0,0 3 5 15,-6 4 0-15,2-1-1 0,-4-1-1 0,-4 2-4 16,0 3-4-16,6 2-8 0,-21 2-5 15,3 10-6-15,1-3-13 0,3 2-29 0,1 1-87 16,7 1-80-16,6 2-42 16,10-9-660-16,13-6 144 0,4 0 120 15</inkml:trace>
  <inkml:trace contextRef="#ctx0" brushRef="#br0" timeOffset="76752.9">13090 27607 97 0,'-14'-43'243'0,"-7"-23"53"0,2-7 11 16,3 7-7-16,4 4-13 0,3 9-17 15,3 8-15-15,-6 1-8 0,5 1-16 0,5 2-18 16,-6-1-16-16,4 6-16 0,2 4-11 16,2 2-10-16,-4 7-9 0,8 0-11 15,-8 3-12-15,8 1-11 0,-4 8-6 0,2 5-6 16,8 1-5-16,-10 5-6 0,23 17-6 15,4 19-5-15,16 27-7 0,48 88-5 16,0-2-7-16,6 12-5 0,29 56-4 16,-33-67-5-16,5 3-5 0,5-2-2 0,15-12-5 15,-13-11-3-15,9-8-3 0,-31-38-2 16,-13-16-4-16,-10-21 0 0,-4 5-11 0,-1-8-20 16,-11-5-51-16,-9-6-49 0,-8-10-52 15,-13-1-19-15,-5-9-614 0,-9-9 131 0,-9 6 111 16</inkml:trace>
  <inkml:trace contextRef="#ctx0" brushRef="#br0" timeOffset="77508.28">12898 26885 156 0,'-23'-20'305'0,"1"0"48"16,1-6 12-16,6 6-14 0,3 0-24 0,0-1-28 15,3 0-28-15,7 1-27 0,-2-4-24 16,4 2-22-16,4 2-20 0,5-6-18 0,5-5-17 15,7-7-16-15,1 5-13 0,20-11-5 16,5 3-7-16,5 7-9 0,2 0-8 16,4 2-9-16,10 0-6 0,6-1-6 15,5 4-7-15,12 2-4 0,2-6-5 16,87-8-5-16,-5-6-5 0,-43 15-3 0,-26 6-4 16,-11 2-3-16,-10 11-2 0,-1-7-4 15,-1 8-1-15,-25 3-3 0,-8-2-3 16,-9 5 1-16,-8 2 0 0,-6 4 4 0,-4-4 6 15,-3 4 7-15,-1 0 6 0,-5 0-1 16,1 4-3-16,-9-4-4 0,9 0-4 16,-9 4-2-16,2 1-3 0,0-4 0 0,1 4-4 15,1 1-2-15,-2 3-4 0,-2-8-1 16,3 9 0-16,-3-5-3 0,6 6 1 0,-4 4 0 16,3-3-2-16,-1 3 0 0,5 2-2 15,-7-1-1-15,6 0 0 0,-1 8-1 16,7 7 2-16,1 1-2 0,6 0 0 0,4 20 0 15,8 0 0-15,-2 8 1 0,5 1 0 16,-1 4 1-16,0 3-1 0,-5 3-1 16,5 4 0-16,-6 3 1 0,0-1 0 0,0-2 1 15,-6 3 1-15,-2-5-2 0,0-7-1 16,-4 0 0-16,-11-13-1 0,-1-10 1 16,-1-3 1-16,-2-8 0 0,-2-10 3 0,-4 3-1 15,5-5 2-15,-1 1 0 0,-6-2-1 16,0-6 1-16,0 3-2 0,-6 2-1 15,-3 2 0-15,3 1 1 0,-15 9 1 16,1 2-2-16,-3 0-1 0,-4 1-2 0,-8 20 1 16,-15 1 0-16,3-9 0 0,-1 9 0 15,5-14 0-15,-5 7-1 0,11-7 2 0,4-14 0 16,10 2-3-16,-3-7-25 0,-3 4-34 16,4 3-29-16,2-4-31 0,2-3-39 15,1 1-58-15,7-1-11 0,3-6-545 16,0 2 128-16,6-5 107 0</inkml:trace>
  <inkml:trace contextRef="#ctx0" brushRef="#br0" timeOffset="78210.67">13078 26577 184 0,'-15'-4'261'0,"1"4"21"0,-1 0-7 0,3 0-20 15,-2 0-31-15,1 0-35 0,13 0-37 0,-21 0-31 16,17-4-22-16,-12 4-17 0,16 0-15 16,-15-5-21-16,7 5-54 0,8 0-188 15,-14 0-144-15,14 0 57 0,-15 0 48 16</inkml:trace>
  <inkml:trace contextRef="#ctx0" brushRef="#br0" timeOffset="78742.98">14760 26261 209 0,'9'-12'298'0,"-1"5"25"16,2-7-4-16,-2 3-15 0,-5 5-20 0,1 1-18 15,2-5-17-15,2 3-10 0,-8 2-5 16,6-4-7-16,1 8-11 0,-5-9-16 16,4 8-15-16,-6-3-15 0,0 5-9 0,0 0-5 15,0 0-1-15,20 12-6 0,-9 8-1 16,-7 8 2-16,8 16-11 0,-1 33-13 16,-1 21-6-16,-2 19-13 0,-1 106-10 15,-7-59-4-15,-7-18-5 0,-7 74-3 0,-5-15 0 16,3-47 0-16,3-38-1 0,-1-10-3 15,-15 84-2-15,8-60-4 0,3-35-6 16,5-12-5-16,3-12-3 0,2-13-4 0,1-16-5 16,1-3-4-16,-2-12-4 0,4-8-2 15,2-2-4-15,2 0-4 0,-6-7-5 16,6 1-22-16,0-3-64 0,0 0-72 0,0 1-63 16,0-6-51-16,0-3 61 0,6 5-773 15,-6 3 159-15,6-11 132 0</inkml:trace>
  <inkml:trace contextRef="#ctx0" brushRef="#br0" timeOffset="79435.03">15335 29175 43 0,'-8'21'281'0,"6"-10"73"15,-11 2 17-15,7-1-9 0,4-3-23 16,-4-1-30-16,0-4-29 0,3 0-29 15,3-4-24-15,0 0-23 0,0 0-21 0,0 0-19 16,9-21-17-16,-1 2-13 0,4-2-13 16,5-11-11-16,8-6-11 0,10-8-8 0,-4 0-6 15,-4 14-9-15,0 0-6 0,0 11-5 16,-7 0-4-16,1 10-1 0,0 6 0 16,-3 1-2-16,3 13-3 0,4 2-5 0,4 10-3 15,-3 11-3-15,16 15-4 0,-7 14-2 16,-12-3-2-16,-1 2-2 0,-3-5 0 15,-13-2 5-15,0-16 4 0,-4 1 4 16,-2-6 5-16,-2 0 1 0,2-3 2 0,-10-3 0 16,8 1-2-16,-6-2 1 0,2-12-1 15,-1 7-2-15,1-10-5 0,4-6-5 16,-4-4-5-16,6 0-5 0,0 0-4 0,-4-19-4 16,8-7-2-16,2-1-2 0,2-13-4 15,5-7-1-15,7-21-2 0,1 3-1 0,-6-2-1 16,1 14-2-16,-1 4-2 0,-1 13 0 15,-4 5 0-15,-1-2 0 0,-3 13-2 16,0-1-2-16,-2 9-1 0,0-1-1 0,2 6-7 16,-6 7 0-16,0 0-1 0,0 0 0 15,-10 20 3-15,8 9 1 0,0-5 1 16,-4 19 1-16,6-2-2 0,-6 7 3 16,12 1-1-16,-6-4-2 0,2-3 4 0,6-5 0 15,5 1-2-15,-1-6-15 0,15 0-12 16,-4-8-26-16,26 8-20 0,5-12-37 15,-5-9-44-15,7-10-65 0,29-1-27 16,4-6-572-16,2-10 137 0,-13-5 114 0</inkml:trace>
  <inkml:trace contextRef="#ctx0" brushRef="#br0" timeOffset="80657.7">18022 26795 35 0,'0'0'255'15,"12"-7"85"-15,-9-2 20 0,-1-3-9 16,4-9-21-16,4 1-26 0,-2-2-27 15,7-11-26-15,-9-3-24 0,2-5-21 0,-1-4-17 16,-1-4-15-16,-6 6-11 0,0-10-3 16,-4-4-8-16,-5-20-9 0,-5-4-11 15,-5 3-3-15,3 1-6 0,-5 6-7 0,-2 4-3 16,-1 4 3-16,1 1-1 0,-2 14-5 16,6 13-7-16,-1 7-5 0,7 3-10 0,-5 5-11 15,1 12-9-15,3-5-9 0,-1 13-8 16,-3 9-5-16,1 3-7 0,-4 15-3 15,3 11-3-15,-5 37-6 0,4 11 0 16,9 8-3-16,0 9-1 0,8 16-1 0,8 102-3 16,2-1 0-16,5-63 1 0,-3-27-1 15,2-22-3-15,1 3-3 0,1-4-6 16,21 87-14-16,-14-66-20 0,-11-22-17 0,3-23-19 16,-1-6-21-16,3-2-20 0,-9-10-21 15,0-19-18-15,-4 2-19 0,4-13-23 16,-6-3 54-16,-6-7-162 0,4-3-447 0,-4-3 123 15,0-7 103-15</inkml:trace>
  <inkml:trace contextRef="#ctx0" brushRef="#br0" timeOffset="80851.78">16991 27832 284 0,'-42'-40'397'0,"13"7"28"15,7 7-8-15,-1-2-23 0,10 3-29 16,5 5-33-16,2 3-31 0,2 1-24 0,14 5-20 15,-2 2-21-15,13-5-20 0,10-5-17 16,8 9-15-16,32-14-16 0,13-4-13 16,7 14-15-16,7-5-12 0,5 3-19 0,9-2-29 15,92-5-37-15,-51 6-40 0,-29 4-86 16,-16 6-64-16,92-18 2 0,-57 25-645 16,-34-1 132-16,-18-7 109 0</inkml:trace>
  <inkml:trace contextRef="#ctx0" brushRef="#br0" timeOffset="81148.67">19473 27479 268 0,'-21'19'401'0,"7"-5"21"15,-5 1-9-15,5-2-24 0,6-1-33 16,-3-4-32-16,7-4-30 0,-2-3-22 0,6 8-12 16,0-5-13-16,0-4-10 0,2 7-12 15,6-7-15-15,13 0-16 0,12-7-16 16,10-6-16-16,38 0-18 0,4-7-27 16,2-1-36-16,8-3-43 0,-4 0-48 0,6 4-72 15,-10-1-29-15,-1 11-36 0,-22-1-55 16,-14 15 2-16,-9 4-547 0,-20 4 124 0,0 8 104 15</inkml:trace>
  <inkml:trace contextRef="#ctx0" brushRef="#br0" timeOffset="81407.55">19767 28188 116 0,'-83'63'3017'16,"50"-48"-1460"-16,10 1-783 0,2-4-390 16,3 0-186-16,7-3-105 0,5 0-52 15,2-4-19-15,10 5-7 0,5-2-1 0,5 5 1 16,19-5 2-16,9-3 3 0,10 4 0 15,30 1 0-15,11-10 0 0,5 0-8 16,5-10-51-16,5 9-71 0,3-12-75 16,90-14 49-16,-54 12-846 0,-27-5 164 15,-21 7 136-15</inkml:trace>
  <inkml:trace contextRef="#ctx0" brushRef="#br0" timeOffset="82798.77">23454 25325 135 0,'-27'-22'283'0,"-8"12"53"0,10-11 13 0,9 11-9 16,-5 0-20-16,2-2-24 0,3-1-24 16,1 1-20-16,1 1-16 0,2-7-10 15,3 6-18-15,3-9-15 0,0 1-12 0,6 7-13 16,0-14-11-16,12 2-9 0,5-7-11 16,22-15-11-16,11-3-12 0,8 6-10 15,12 1-11-15,6 2-9 0,13 5-8 0,8 6-8 16,1 2-10-1,-3 3-9-15,6 4-10 0,-4 10-9 0,-2-1-6 16,-2 3-4-16,-8 8-3 0,-19-3-3 0,-12-2-3 0,-11 6-4 16,-10 0-3-16,-4 0-4 0,-6 0 1 15,-2 6-1-15,-9-6-7 0,-6 0-5 16,-4 4-4-16,-2-4-2 0,0 0 2 0,-22 0 0 16,1 0 1-16,-8 0 1 0,-19 0 1 15,-3-4-5-15,-30-2 3 0,-4 4 3 16,1-7 1-16,-5 5 0 0,2-3-1 15,0 3 4-15,2 4 4 0,19-7 5 0,6 7 5 16,11 0 3-16,1 7 0 0,7-3-1 16,-1-4-2-16,18 11-2 0,-9-10-1 15,4 19 0-15,4 1 3 0,6 0 6 16,-1 12 4-16,7 8 1 16,5 4 1-1,8 34 1-15,2 15 0 0,4 12-1 16,17 104 0-16,6 0-1 0,-4 5-2 15,4 11 2-15,12 84-2 0,-14-84-1 0,4 98 0 0,-11-100 1 0,7 2-1 16,-8 5-1-16,2 2-1 0,-5-5 0 0,3-7-2 0,-3-15 0 0,3-54 1 16,-15-24-2-16,6-27 1 15,-3 11 1-15,1-3 3 0,-8 1 4 0,2-11 4 16,2-3 3-16,2 2 5 0,-6-8 5 0,0-23 0 16,0-3 0-16,0-15-2 0,0 5-1 15,0-6-1-15,0 5-2 0,0 0-3 16,0-5-3-16,0 3-1 15,0 1-4-15,0-4-1 0,2 4 1 16,4-5-2-16,1 1 1 0,1 0 5 0,13 23 4 16,5-15 6-16,10-1 1 0,-1-6 3 0,14-7 5 15,1-6 5-15,8-7 5 0,10-5 5 0,9-10 0 16,11-4 0-16,8-8-2 0,7-2-3 0,8-7-3 16,100-1-3-16,-64-10-4 0,-23 8-4 15,-21 3-3-15,1-2-4 0,-5-2-6 0,0 6-15 16,0 1-48-16,3 4-65 0,-3 4-68 15,-6 7 44-15,8 6-178 0,-2 8-685 16,-6-3 165-16,-6 3 137 0</inkml:trace>
  <inkml:trace contextRef="#ctx0" brushRef="#br0" timeOffset="84468.2">25362 25080 13 0,'0'0'170'0,"0"0"78"0,-6 7 26 0,6-7 1 15,-9 0-8-15,9 0-10 0,0 0-13 16,0 0-17-16,0 0-17 0,-12 0-18 0,12 0-16 16,0 0-14-16,0 0-13 0,-8 0-15 15,8 0-12-15,0 0-11 0,0 0-8 0,0 0-4 16,0 0-4-16,-15 0 0 0,15 0 1 15,0 0-2-15,0 0 0 0,0 0 1 16,0 0-2-16,0 0-3 0,-12 0-2 0,12 0-7 16,0 0-4-16,0 0-3 0,0 0-2 15,0 0-1-15,0 0-1 0,0 0-1 0,0 0-2 16,0 0-5-16,-6-9-5 0,6 9-4 16,2-10-4-16,-2 10-3 0,10-10-4 15,-8-1-3-15,11 0-3 0,-1-3-4 16,2-3-2-16,7 5-3 0,-6-7-3 15,9 2-3-15,3-1-4 0,2-1-2 0,2 6-1 16,-6 0-3-16,2 4-1 0,0-2-1 16,0 2-1-16,-5 7-1 0,5-1-1 15,0-3-1-15,-2 12-2 0,2-3 1 0,0-1-1 16,-5 7 1-16,11 12 1 0,1 0-1 16,-10 2 1-16,3-2 0 0,-2 12 1 15,-8-1 1-15,-3 1 1 0,-6 9 1 0,3 0 0 16,-22 4 0-16,1 28-2 0,-11 0 0 15,-4 3 2-15,-10-3-2 0,-2-1-1 0,-4-6 3 16,-1 2 2-16,-1-10 3 0,2 3 3 16,3-5-1-16,-1-9 0 15,12-7-2-15,5-8-3 0,9-11-2 16,3-2 0-16,-3-3 0 0,7-1 1 16,4 0 3-16,2-3 2 0,2-5 1 0,4 5 1 15,9-1 1-15,6-2 0 0,8 4 0 16,6-2-1-16,4-2-1 0,4 0-1 0,1-3-2 15,3-3 0-15,7 6 1 0,2-10-2 0,-7 0-8 0,7 0-23 16,29 0-34-16,-17 0-29 16,-10-4-41-16,-4-2-51 0,-5 2 38 0,7 3-759 15,-12-10 149-15,-1 6 124 0</inkml:trace>
  <inkml:trace contextRef="#ctx0" brushRef="#br0" timeOffset="85277.56">27032 25688 75 0,'-8'-8'263'0,"-5"-1"69"0,5-6 16 0,-4-2-10 0,5-7-22 16,-5 3-26-16,10-8-26 0,-4-7-26 0,4-6-23 16,2-10-21-16,2 5-19 0,6-35-16 15,11 3-12-15,-1-6-9 0,7 2-5 16,6-2-5-16,4 6-7 15,0-4-9-15,1 14-10 0,1-3-7 0,2 18-9 16,-4 1-9-16,-4 17-9 0,-4 9-7 16,-4 13-6-16,2 12-7 0,-5 2-5 0,1 6-3 15,8 14-3-15,-2 13-3 0,8 25-1 16,-14 9-1-16,-1 18 0 16,-5 3 0-16,-7 11 0 0,-8 7-2 15,-4 0-1-15,-4 3 2 0,-3-3-1 16,-5-7-1-16,1-4 1 0,-5-10-2 0,9-9 1 0,-7-23 0 15,7-9 0-15,5-10 2 0,0-11 2 16,2 3-2-16,4-12-4 0,0-2-3 16,0-12 1-16,0 0-3 0,0 0-4 15,12-15-3-15,1-4-1 0,7-20-2 16,22-29-1-16,-3-7-1 0,37-76 0 0,1 5 0 16,-17 33-3-16,-15 19 0 15,-3 18 1-15,-3 10-2 0,-8 0 2 16,0 4 8-16,-11 22 9 0,-5 6 10 0,-5 8 6 0,1 7 1 15,-3-2-3-15,-6 8-3 0,2 2-5 16,-4 2-5-16,0 1-5 16,0 8-4-1,-6 0-4-15,6 0-1 16,0 0-4-16,-19 8-1 0,11 6-2 16,-6 7-1-16,-3 11 0 0,-16 29 2 0,10-7-4 15,-8 4-1-15,6 4 1 0,7-9-1 0,3-5-1 0,3-2-2 0,2 0-7 0,3-4-5 16,3 2-7-16,4 1-13 0,11-3-15 15,-1 0-17-15,8 1-26 0,14 11-31 16,9-3-39-16,4-13-55 0,5 2 2 16,-7-9-603-16,-8-10 136 0,-1-9 114 15</inkml:trace>
  <inkml:trace contextRef="#ctx0" brushRef="#br0" timeOffset="85822.24">28638 25577 3098 0,'15'-17'1436'0,"-3"-2"-757"0,2 6-364 0,-5-6-174 0,3 8-92 0,-8 0-55 16,7 0-39-16,-3 11 7 0,-2-2 8 0,-6 2 2 15,15 2 5-15,-7 9 2 0,0 2 8 16,2 6 12-16,-3 3 7 0,1 2 13 16,0 18 6-16,-2-7 5 0,1 3 6 15,-1 3 0-15,-2-7-3 0,0-1-1 0,2 8-2 16,-6-5-6-16,6 6-12 0,-6-1-37 15,2-9-44-15,-2-1-38 0,7 13-58 16,-5-17 15-16,6 12-730 0,2-7 146 0,-1-11 123 16</inkml:trace>
  <inkml:trace contextRef="#ctx0" brushRef="#br0" timeOffset="87295.53">28737 25865 108 0,'-20'4'274'0,"5"1"61"0,1-2 16 0,5 2-4 16,-5-5-12-16,2 4-18 0,3-4-21 0,9 0-21 15,-18 0-23-15,9 0-18 0,9 0-16 16,-14 0-15-16,14 0-14 0,-8 0-14 16,-3-4-7-16,11 4-12 0,-8-8-14 15,6 3-13-15,2 1-13 0,0-7-11 16,0-2-11-16,2 5-9 0,0-13-9 0,4-3-8 16,5 3-8-16,-1-2-5 0,2 2-4 0,3-10-5 15,-3 10-6-15,3-3-4 0,-9 4-5 16,2 8-1-16,-2-5-1 0,1 12-1 15,-3-6 0-15,0 2-1 0,2 7-2 16,-6 2-1-16,0 0 1 0,0 0 2 0,0 22 3 16,0-12 2-16,0 14-1 0,-6-4 1 15,2 8 0-15,2-1-3 0,-5-1-1 0,5 1-4 16,2 4-2-16,-10-9-1 0,8 3-3 16,0-2-4-16,-2 3-7 0,2-5-21 15,-4 3-25-15,6-3-28 0,-5-6-24 0,3 3-35 16,2-3-43-16,-2 0-63 0,2-3-13 15,0-1-580-15,0 2 138 0,0-5 114 16</inkml:trace>
  <inkml:trace contextRef="#ctx0" brushRef="#br0" timeOffset="87995.88">29302 25829 136 0,'-5'4'257'0,"5"-4"43"0,0 8 8 0,0-8-7 16,0 0-14-16,0 0-14 0,0 0-12 16,-2 9-8-16,2-9-8 0,0 0-12 15,0 0-17-15,0 0-16 0,0 0-18 0,0 0-13 16,13-17-16-16,-11 4-13 0,10-4-12 15,5-10-10-15,3-5-9 0,1 1-7 16,18-22-8-16,-8 0-6 0,2-1-6 0,-4 15-7 16,-6 1-6-16,-2 7-5 0,-1 2-6 15,-5 5-5-15,2 4-4 0,-9 8-3 16,0-2-4-16,0 2-2 0,-1 4-3 0,-1 7-2 16,-4-4-1-16,-2 5-2 15,6 14-1-15,-2-1-3 0,-4 8-2 0,0 11-2 16,-4 9-1-16,4 6-2 0,-2 6-2 15,-2-1-3-15,2-3-1 0,0 1-2 0,2 2-1 16,-4-8-3-16,4 1-1 0,0-1 2 16,0-4 0-16,0-8 0 0,0-1 1 0,0-9-4 15,4 9-5-15,-4-9-14 16,2 3-20-16,0-2-24 0,4 3-33 0,0-7-41 16,7-3-61-16,-7-1-21 0,8 2-595 15,-5-13 134-15,3 2 112 0</inkml:trace>
  <inkml:trace contextRef="#ctx0" brushRef="#br0" timeOffset="88902.97">32319 25089 83 0,'15'0'244'0,"-15"0"60"15,12 0 15-15,-12 0-7 0,9 0-17 16,-9 0-21-16,12 0-21 0,-12 0-17 16,8 0-12-16,-8 0-10 0,0 0-9 15,8 0-7-15,-8 0-6 16,0 0-9-16,0 0-10 0,9-2-10 0,-9 2-8 16,6-7-9-16,-2 5-10 0,-4 2-8 0,0 0-6 15,2-5-12-15,-2 5-10 0,0 0-9 16,8-5-7-16,-8 5-6 0,0-9-4 0,0 9-4 15,0-1-6-15,0 1-2 0,0 0-4 16,5-12-3-16,-5 12-1 0,0-8 0 0,0 8-6 16,0-2-5-16,0 2-3 0,0-11-2 15,0 11-2-15,2-10-3 0,-2 1-2 0,0 4-1 16,4-3 1-16,-2-5-1 0,0-7-2 16,10-1-3-16,7-13-2 0,-9-6-2 15,23-18-1-15,4-6 0 16,5-8 0-16,5 7 0 0,3-3 0 0,10 0-2 15,0 10-2-15,6-8-1 0,0 13-2 0,4 4-2 16,-3 11-1-16,-1 5-2 0,0 6-3 16,-10 15-1-16,-5 9-1 0,-7 6-2 15,3 9-2-15,17 19-2 0,-2 11 0 0,-2 10 4 16,-4 2-2-16,-10 8 1 0,-1 5-2 0,-10 11-2 16,-10-3 0-16,0 10-3 0,-17 9 0 15,-8-2-4-15,-12 10 0 0,-9-4-1 16,-29 85 4-16,7-65-1 0,6-30 5 15,2-14 11-15,4-8-3 0,8-24 0 0,4 1 0 16,5-14 0-16,4-6 1 0,-1-6-1 16,7-2-1-16,4-3 1 0,0 1 2 15,0-6 2-15,4 5 1 0,13-12 0 0,1 9 0 16,7-5 0-16,23-8 0 16,1-5 0-16,32-8-1 0,6 2-2 0,-3-6-20 0,7 8-46 15,-4-6-58-15,2 5-67 16,-6 1 38-16,2 7-801 0,-21 6 158 15,-15 0 131-15</inkml:trace>
  <inkml:trace contextRef="#ctx0" brushRef="#br0" timeOffset="89514.43">35060 25582 254 0,'0'0'324'0,"0"0"10"0,-10-22-11 0,10 7-27 16,-4-11-29-16,4 1-26 0,0-7-21 15,-2-17-18-15,2-4-7 0,0-4-2 0,6-37-10 16,-4 6-10-16,2-11-8 0,4-13 2 16,1 1 3-16,11-86 4 0,1 49-1 15,2 33-3-15,1 20-8 0,34-71-12 16,-14 55-13-16,3 29-11 0,-5 17-11 15,7 12-10-15,1 7-12 0,6 8-8 16,-5 14-7-16,-5 12-8 0,-1 12-7 0,-1 9-5 16,24 18-5-16,-8 14-6 0,-6 12-4 15,-11 15-2-15,-2 17-5 0,-18-1-4 0,-2 10 3 16,-11 4 0-16,-10-2-1 0,-10-7-3 16,-1-2-1-16,-7-5 0 0,-3-8-1 15,5-7-1-15,-3-20-1 0,-2-5 3 0,13-11-5 16,-4-7-3-16,10-4-5 0,-5 0-5 15,5-6-3-15,2-6-2 0,0-5-1 16,0-3-2-16,0 0 0 0,21-15 0 0,0-17-2 16,18-20 1-16,13-22-1 0,47-61 0 15,-6-9 1-15,-27 41 0 16,-16 20 1-16,-9 17 0 0,-6 0 2 0,-4 13 9 0,-10 12 11 16,-7 9 8-16,1 11 3 0,-5-1-1 15,-4 9-4-15,-6 6-4 0,0 3-6 0,0 4-1 16,0 0-3-16,-27 24-2 0,3 5-3 15,-14 29 0-15,-3 4-1 0,6 4 2 0,0 0-1 16,2-4-1-16,8 3-1 16,4-10-1-16,9-11-4 0,4-3-4 0,8 4-6 15,0-2-13-15,4 2-19 0,12 3-14 16,7 10-25-16,6 4-21 0,4-9-11 0,-2-16-16 16,10 10-29-16,-6-15-28 0,7-8-29 15,-7-4 70-15,25 6-757 0,-11-7 150 0,-1-4 124 16</inkml:trace>
  <inkml:trace contextRef="#ctx0" brushRef="#br0" timeOffset="89819.53">37133 25240 230 0,'13'-9'373'0,"-1"-3"49"16,-4-1 3-16,1 6-12 0,-3-6-11 0,0 1-10 15,0 4-16-15,-2 4-24 0,1-5-26 16,1 8-27-16,-4-9-27 0,2 5-26 16,-4 5-23-16,8-4-23 0,-8 4-19 15,0 0-17-15,6 20-16 0,-6-7-14 16,0-1-13-16,3 16-13 0,-6 6-20 15,3 6-25-15,0 6-27 0,3 5-41 0,-3 2-95 16,6-1-50-16,0 0-74 16,2 29-9-16,11-14-648 0,-9-10 147 0,3-15 122 0</inkml:trace>
  <inkml:trace contextRef="#ctx0" brushRef="#br0" timeOffset="90294.85">37609 25767 102 0,'0'0'242'0,"0"9"47"16,4-9 8-16,-4 0-7 0,0 0-10 0,0 0-4 15,0 0-1-15,0 0-4 0,0 0-10 16,10-9-8-16,-6 3-9 0,-2 0-12 15,5 0-10-15,-1-4-14 0,6-6-16 0,3 6-15 16,14-21-12-16,0 9-9 0,20-23-8 16,5 3-6-16,4-3-7 0,8-1-8 15,-10-2-8-15,4 6-6 0,2 10-10 16,-2-2-10-16,-17 14-7 0,-6 8-9 0,-2 11-7 16,-4-4-7-16,-8 10-6 0,-2 3-7 15,-5 5-4-15,1-1-4 0,-1 22-3 16,-9-2-4-16,-5 1-2 0,-4 8-3 0,-7 7-2 15,-3-2-3-15,-7 21-3 0,-3-2-3 16,1-18 0-16,7 0-4 0,-1-13-1 16,1 0-1-16,1-11-1 0,5 3 0 15,2-12 1-15,0 8 1 0,-1-1 4 0,5-11 5 16,4 11 6-16,5-1 4 0,7-3 1 16,11 10-1-16,4-2-1 0,29 11-3 15,6-9-6-15,8 4-7 0,15-10-14 0,8-5-34 16,2 1-37-16,-2-1-45 0,2-2-66 15,-8 1 44-15,-12 6-863 0,-26 0 167 16,-18-6 139-16</inkml:trace>
  <inkml:trace contextRef="#ctx0" brushRef="#br0" timeOffset="92173.38">26402 29200 230 0,'-17'-4'330'0,"3"4"29"16,3 0-4-16,-1-9-19 0,4 9-23 15,-7-3-25-15,3-2-22 0,-1 1-18 0,5-1-13 16,0 2-16-16,-5 0-16 0,7-3-13 15,-2 3-16-15,0 1-14 0,-3-4-12 16,7 2-12-16,-2-1-9 0,-4 1-7 16,6 1-5-16,-3-2-6 0,1 1-4 0,0 3-6 15,6 1-4-15,-8-10-6 0,4 4-4 16,-1 3-7-16,5 3-5 0,-6-2-5 16,0-8-4-16,2 10-4 0,2-9-2 0,2 9-2 15,-8-1-1-15,3-5-1 0,5 6-1 16,-2-6 2-16,2 6-2 0,-6-8-2 0,6 8-2 15,-2-1-3-15,-4-3-2 0,6 4-3 16,-4-8-2-16,4 8-3 0,-4-5-2 0,4 5-2 16,0-8-2-16,0 8 0 0,0 0-1 15,-7-6 1-15,7 6-2 0,0 0-2 16,-6-1-1-16,6 1 1 0,0 0-3 0,-6-11-2 16,6 11-2-16,0 0 0 0,0 0-1 15,-6-2 1-15,6 2 3 0,0 0-3 16,-2-5-1-16,2 5-2 0,0 0-2 0,0 0 0 15,-9-7 0-15,9 7 0 0,0 0 0 16,0 0 2-16,0 0-1 0,0 0 0 16,-10-6-1-16,10 6 1 0,-2-2-2 15,2 2-1-15,0 0-1 0,-6 0-1 16,6 0 0-16,0 0-1 0,0 0 0 0,0 0 1 16,-6-9 1-16,6 9-1 0,0 0-2 15,-7-4 1-15,7 4 0 0,-4-7 0 0,-2 3-1 16,6 4-1-16,-6-5 0 0,2 1 0 15,0-4 0-15,-3 4-2 0,3-8 0 16,-2 3 0-16,2 0-1 0,-6-2 0 0,1-11 4 16,-3 0 0-16,10 1-3 0,-6-9-1 15,-3-7-2-15,9-12-1 0,-4 2-1 16,10-15-1-16,0-23 0 0,9-3-2 0,5 3-1 16,5-2-2-16,6 9 1 0,6-3-1 15,4 14-1-15,5 4 1 0,-1 6-3 0,9 8-1 16,-3 8-5-16,-5 15-2 0,-1 4-2 15,-3 12-2-15,1 2-3 0,-4 5-1 16,6 14 2-16,5-4-1 0,-7 6 1 16,17 20 1-16,-4 0 9 0,-6 12 0 0,-7 4-7 15,-6 7 5-15,-12 9 2 0,-11 2 1 16,-6 5 2-16,-16 15 1 0,-7-1 0 16,-11 10 2-16,-32 76 0 0,4-52 0 0,6-26 7 15,-35 46-7-15,21-43 2 0,9-17 1 16,7-18 2-16,5 1 3 0,1-6-3 15,3-4-2-15,10-9 1 0,6-11 0 0,3-7-2 16,7-4 2-16,5-6 3 0,2 0 1 16,2-4 1-16,8 1 3 0,2-5 1 15,2 3 1-15,11-7 0 0,4 5 2 0,3-6-2 16,20 2 0-16,6-1 0 0,-3-8 0 0,7 4-1 16,29-8 0-16,-3-1-5 0,-3-2-15 15,-3 2-26-15,-3-3-27 0,-11 2-26 16,-8-1-24-16,-7 5-31 0,-1-3-37 15,-1-3-50-15,-6 3 69 0,1 3-767 16,-11 0 156-16,-3-4 129 0</inkml:trace>
  <inkml:trace contextRef="#ctx0" brushRef="#br0" timeOffset="92878.74">28061 29006 21 0,'0'0'278'0,"-20"-4"97"0,16-2 22 0,4 4-8 16,-11-11-24-16,9 6-22 0,0-2-23 15,-2-3-24-15,2-9-20 0,-8-3-18 16,10-5-10-16,0-16-19 0,0-8-15 16,12-22-18-16,-4-13-14 0,23-1-11 0,-8-5-8 15,12 6-9-15,35-64-10 0,-14 40-11 16,-6 34-12-16,-5 9-10 0,5 7-9 15,0 9-7-15,1 11-11 0,-3 2-10 0,-5 18-8 16,-2 10-9-16,-1 2-4 0,-9 10-9 16,8 11-8-16,-4 10-5 0,13 31-3 15,-9 11-4-15,-6 14-1 0,-6 19-2 0,-13 3-3 16,-5 16-1-16,-5 3-1 0,-15 1-1 16,-13 85 0-16,-3-66 0 0,0-38 2 15,4-18 0-15,3-13 3 0,-1-17 2 16,8-10 2-16,1-16 2 0,8-3 3 0,-2-5-3 15,2-10-3-15,2-8-2 16,2 0-2-16,8-26-3 0,6-12-2 0,13-26-2 0,6-20-3 16,33-77-2-16,5-8-2 0,3-5-1 15,-2 3-2-15,1 9 0 0,-3 10-2 16,-25 44 1-16,-5 22 0 0,-18 24 0 16,-1 17 0-16,-13 8 1 0,3 8-1 0,-9 8-2 15,-4 9 1-15,-9 12-1 0,3 4 1 16,-8 13-2-16,-24 36 0 0,-1 5-1 0,-2 16 0 15,-36 77 1-15,23-46 8 0,15-16-6 16,12-16-4-16,2 2-2 0,2-7 1 0,5 4-2 16,5-18 2-16,11-1-4 0,-2-8 3 15,6 4-2-15,0-2-10 0,6 3-32 16,13 20-15-16,1 4-36 0,7-8-35 0,12-6-26 16,3-1-27-16,1-9-57 0,9-6 9 15,10-14-643-15,-13-11 147 0,3-13 121 16</inkml:trace>
  <inkml:trace contextRef="#ctx0" brushRef="#br0" timeOffset="93295.8">29715 29304 232 0,'-2'11'349'0,"-10"-10"-5"15,3 9-27-15,-1-1-26 0,2-7-22 16,-1 2-27-16,-3 2-27 0,6-5-19 15,-2 3-11-15,1 1-6 0,7-5-4 0,-10 0-4 16,10 0-10-16,-6 3-12 0,6-3-13 16,0 0-8-16,0 0-5 0,16-19-2 15,-1 13-2-15,3-13-2 0,-1 7-2 0,14-3-4 16,-2-1-3-16,-2 5-3 0,-5 2-4 16,-1 5-3-16,-4-3-4 0,-1 7-5 15,-1 7-4-15,1 1-7 0,-3 8-6 0,-1 0-6 16,-8 10-5-16,-4 6-5 0,-2 11-3 15,-6 37-6-15,-13-8-6 0,-6 11-2 16,0-6-5-16,1-7-2 0,1-5-3 16,4-15-4-16,7-9-2 0,-3-13-4 0,13-3-6 15,-6-4-8-15,5-8-5 0,-1 8-4 16,6-7-1-16,0-4 5 0,0-1 1 16,2 3 2-16,5-4 0 0,5 5 2 0,-2-6-4 15,5 6-13-15,5-5-29 0,1-4-25 16,4 5-25-16,0-9-31 0,8 2-38 15,10 2-43-15,-4-4 48 0,5 0-674 0,-1-4 138 16,-1-3 115-16</inkml:trace>
  <inkml:trace contextRef="#ctx0" brushRef="#br0" timeOffset="93587.58">30397 29944 641 0,'21'-29'499'0,"-7"5"-64"16,-6-1-48-16,5 5-30 0,-11 4-20 16,4-4-19-16,0 8-21 0,1 2-22 15,-7-1-22-15,4 1-21 0,-4 10-21 0,0 0-16 16,0 0-13-16,10 10-9 0,-6 11-11 15,-4 2-13-15,4 19-12 16,-4 10-14-16,2-1-19 0,3 34-30 0,1 2-45 0,2 3-106 16,-6-2-154-16,8-3-646 0,7 4 145 15,-3-16 122-15</inkml:trace>
  <inkml:trace contextRef="#ctx0" brushRef="#br0" timeOffset="94680.4">34357 29196 165 0,'-20'6'305'16,"5"-1"48"-16,-1 5 5 0,5-7-14 0,-3 0-23 16,4 2-25-16,-1-5-21 0,-1 0-14 15,-1 0-12-15,3 0-10 0,0-5-13 16,-1 2-10-16,-7-10-11 0,3 2-10 15,3-10-9-15,-5-7-12 0,3-8-13 16,6-6-12-16,2 0-11 0,6-11-9 16,6-25-7-16,8-6-6 0,9 5-7 0,10-5-7 15,2 2-8-15,6 7-7 0,5 8-8 16,4 2-4-16,5 11-11 0,-3 8-8 0,4 15-6 16,-13 11-5-16,1 17-3 0,-5 6-5 15,-2 15-2-15,17 21-3 0,-9 19-2 16,-9 10-2-16,-5 16-2 0,-21 13-2 0,0 16-1 15,-22 107 2-15,-17-15-4 0,-17-14-1 16,-5-23 2-16,3-43 5 0,11-27 8 0,2-24 7 16,0-4 6-16,4-12 3 0,8-13 1 15,8-14-1-15,-3-5-4 0,14-8 0 16,-2 1-7-16,-5-3-7 0,7-10-4 0,4 7-3 16,0-5-3-16,4-2-2 0,7 0-1 15,-1-6-1-15,21 0-4 0,14 0-10 0,36-17-26 16,-3-4-20-16,11-1-37 0,2-4-43 15,2-1-45-15,4 0-34 0,79-31-30 16,-56 18 91-16,-29 8-164 0,-10 2-638 0,-9 3 157 16,-2-6 131-16</inkml:trace>
  <inkml:trace contextRef="#ctx0" brushRef="#br0" timeOffset="95262.54">36342 29122 200 0,'-4'-11'351'0,"2"-7"44"16,-5 5-2-16,-1-12-19 0,2-2-29 0,-2 1-29 15,1-6-28-15,-5-6-25 0,2 1-21 16,-3-12-20-16,-1-17-15 0,3 0-14 15,3-9-12-15,6 3-14 0,4-7-1 16,4-9-15-16,13-4-13 0,4 11-9 0,6-4-7 16,14-1-9-16,44-51-7 15,-17 39-7-15,-8 31-8 0,-6 14-8 0,2 12-7 16,6 7-8-16,0 3-5 0,-8 21-5 16,-2 10-5-16,-7 8-3 0,17 17-2 0,-8 17-4 15,-8 20 1-15,-11 15-3 0,-15 10-3 16,-9 20 1-16,-9 0-5 0,-23 99-5 0,-1-56-3 15,-7-41-1-15,4-14-1 0,0-11-2 16,-3-7 1-16,1-12 0 0,8-23 1 16,5 0 2-16,4-16 1 0,-1 1 0 15,-1-13 3-15,10-2-6 0,-2-2-3 0,2-9-3 16,0-1-3-16,0 0-2 0,23-23-1 0,-3-8-3 16,22-31-1-16,3-8-2 0,48-81-2 15,-2 1-3-15,-2-9-1 0,-2 11-1 16,-25 35 0-16,-15 32 0 0,-16 23 1 15,-4 6 2-15,-8 17 3 0,-9 8-2 0,0 13-1 16,-10 2 0-16,-6 12-2 0,6 0-1 16,-25 21-1-16,3 5-1 0,-22 33 2 0,1 7 0 15,-3-3 0-15,9 6 0 0,-2-2 0 16,12 3-3-16,2-3-9 16,0 5-17-16,15-17-37 0,4 1-39 0,6-3-30 15,14 21-27-15,7 1-49 0,10-9 55 0,8-3-777 16,9-10 155-16,-3-8 130 0</inkml:trace>
  <inkml:trace contextRef="#ctx0" brushRef="#br0" timeOffset="95705.31">38028 29164 12 0,'0'11'270'0,"-2"-7"89"15,0 4-1-15,-4-8-14 0,-2 4-22 16,8-4-27-16,0 0-26 0,-13 5-24 0,13-5-21 15,0 0-15-15,-8 0-7 0,8 0-5 16,0 0-6-16,-10-9-6 0,10 9-7 0,4-12-6 16,2-8-5-16,2-1-5 0,5-8-7 15,5-2-8-15,9-1-3 0,8-16-13 16,1 13-10-16,-5 4-10 0,-7 9-8 16,3-5-4-16,0 12-4 0,-4 4-10 0,4 1-8 15,-7 1-6-15,-3 9-6 16,-1 0-6-16,1 9-4 0,-5 1-5 0,3 1-3 15,-9 11-2-15,0-8-3 0,-4 5-3 16,-4 6-3-16,-4 1-2 0,-4 10-3 0,-5 5-1 16,-1 1-1-16,-3-9-3 0,3 9-3 0,-3-4-4 15,2 1-4-15,3-5-2 0,2 6-3 16,3-14-2-16,-1 1-1 0,8-5 1 16,0 2 0-16,2-3 1 0,4-2 0 0,2 2 1 15,7 0 1-15,-1-7-2 16,5 5 0-16,9-6-7 0,1 6-20 0,-4-13-22 15,4 1-24-15,10 2-27 0,2 3-19 0,-8-3-20 16,0-9-29-16,-6 4-40 0,6-4 66 16,-8 3-180-16,-2 2-555 0,-5-5 145 15,1-5 121-15</inkml:trace>
  <inkml:trace contextRef="#ctx0" brushRef="#br0" timeOffset="96084.67">38946 29207 119 0,'-25'-5'375'0,"15"5"73"0,-9-6-1 16,5 6-36-16,-1-9-44 0,3 9-50 0,4-8-55 15,-5 4-45-15,5 4-27 0,-4 0-8 16,10-5-4-16,-7-1-3 0,9 6-3 16,-10-9-2-16,10 7-6 0,0-8-7 0,6 1-12 15,3-3-11-15,7-5-13 0,9 2-14 16,6-7-12-16,6 1-8 0,0 8-10 15,5-5-9-15,-1 8-8 0,0 6-5 16,-1-2-4-16,-11 6-3 0,6 13 1 0,-4 1 0 16,2 10-1-16,-6-2-4 0,-7 11-2 0,-9 8-1 15,-7 3-3-15,-4 10-1 0,-15 20 0 16,-5-5 3-16,-5 1 5 16,-4-4 7-16,0-3 4 0,-4-6 2 0,4-8-2 15,8-14-2-15,1-2-4 0,9-1-5 16,-3-11-4-16,3-1-4 0,5-4-3 0,4 1-2 15,4-2-3-15,9 2-1 0,-1-4-5 16,11-3-20-16,14 7-55 0,10-8-44 16,5-3-27-16,41-6-31 0,8 0-79 0,6-6 61 15,7 2-768-15,12-1 156 0,-6 1 131 16</inkml:trace>
  <inkml:trace contextRef="#ctx0" brushRef="#br0" timeOffset="97073.76">40329 25283 185 0,'-10'-15'308'0,"3"-1"40"0,-1 0 5 0,2-1-9 16,-2 4-15-16,-1 2-14 0,3-1-11 0,4 3-10 15,-4-3-16-15,2 3-18 0,2-2-22 16,2 2-17-16,0-3-20 0,8-9-17 15,0 1-17-15,11-2-15 0,4-9-14 16,10 5-12-16,18-15-11 0,11-3-12 0,7 6-10 16,7-1-8-16,1-1-9 0,5 4-7 15,3-1-7-15,0 3-4 0,-7 2-5 16,3-2-6-16,-5 3-4 0,-12 5-5 16,-2-3-1-16,-12 8 1 0,-15 3 8 15,-2 4 4-15,-8 2 4 0,-10 3 3 0,5 1-1 16,-5 4-2-16,1-5-4 0,-8 8-3 15,3-5-4-15,-7 2-4 0,4 4-4 0,0-2-6 16,-8 2-6-16,13-7-5 0,-13 7-2 16,12 7-2-16,-6-5-2 0,3 2-1 15,-1 16-1-15,-2 0 0 0,7 20 3 0,-7-4-3 16,8 38-2-16,-3 11 0 0,1 13-2 0,0 7 0 16,5 112-1-16,-3-4 0 0,7 3 4 15,0 3-6-15,4 14-13 0,24 91-11 16,-5-10-5-16,-7-94 8 0,25 74 2 15,-17-100 1-15,-1 10 1 0,5-10 2 0,-1-13-1 16,-17-42 4-16,0-30 1 0,-8-14-1 16,-1 4 7-16,-1-4 6 0,-2 2 6 15,-5 0 4-15,-2-8 3 0,-3 5 1 16,-1-7 2-16,-6 7 0 0,-2-6 2 0,0-19 2 16,-4 21 2-16,-8-2 2 0,-3-3 4 15,-8 3 1-15,-10 6-1 0,-2-13 0 16,-4 0 1-16,-5-1-1 0,-5-2-1 15,-1-5-2-15,-10 0-1 0,11-10-1 0,-9-5-2 16,-2 1-4-16,2-6-15 0,-6-4-54 0,0-1-66 16,-2-9-74-16,2 1 45 0,6-6-909 15,6-16 175-15,13-7 147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30T16:32:04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1087 460 0 0,'6'226'6682'0'0,"-1"-144"-3479"0"0,0-30 866 0 0,-5-61-3666 0 0,5-46 378 0 0,17-82 0 0 0,-8 82-365 0 0,39-103 0 0 0,40-44 159 0 0,-29 81-22 0 0,135-187-1 0 0,-170 267-404 0 0,2 0 1 0 0,48-48-1 0 0,-44 55 6 0 0,1 1 1 0 0,2 1 0 0 0,60-37 0 0 0,-82 59-106 0 0,0 2 1 0 0,1 0 0 0 0,0 1-1 0 0,0 1 1 0 0,1 0 0 0 0,0 1-1 0 0,-1 1 1 0 0,2 1 0 0 0,-1 0-1 0 0,0 2 1 0 0,1 0 0 0 0,27 2 0 0 0,-24 2-5 0 0,0 1-1 0 0,-1 1 1 0 0,0 1 0 0 0,0 1 0 0 0,30 13 0 0 0,-22-6-4 0 0,-1 1 0 0 0,-1 1 0 0 0,31 24-1 0 0,-24-14-9 0 0,-1 3 0 0 0,-2 0 0 0 0,-1 2-1 0 0,-1 2 1 0 0,-1 0 0 0 0,-3 2 0 0 0,0 0 0 0 0,-2 2-1 0 0,-2 1 1 0 0,-2 1 0 0 0,-1 0 0 0 0,-2 1 0 0 0,-2 1-1 0 0,-1 0 1 0 0,-3 1 0 0 0,-1 1 0 0 0,-2-1 0 0 0,-2 1-1 0 0,0 52 1 0 0,-8-17 17 0 0,-3 0-1 0 0,-3 0 0 0 0,-4-1 1 0 0,-42 137-1 0 0,-140 283 258 0 0,91-272 813 0 0,90-200-659 0 0,12-23-226 0 0,4-7-134 0 0,24-68 36 0 0,4 1 0 0 0,39-67 1 0 0,135-277-38 0 0,-138 277-92 0 0,18-42-7 0 0,-40 78-6 0 0,38-102 4 0 0,-51 122 6 0 0,-8 21 7 0 0,20-79 0 0 0,-16 41 18 0 0,7-36 56 0 0,-28 80-76 0 0,-6 55-17 0 0,-5 6-38 0 0,-4 5 41 0 0,0 1-1 0 0,1 0 0 0 0,1 0 1 0 0,0 1-1 0 0,-8 15 1 0 0,-28 74-18 0 0,30-67 17 0 0,-7 11 0 0 0,7-16 0 0 0,-12 38 1 0 0,-23 130-9 0 0,42-164 16 0 0,2 0 0 0 0,1 1 0 0 0,2-1 0 0 0,3 40 0 0 0,2-32 8 0 0,2 0-1 0 0,2-1 1 0 0,1 1-1 0 0,2-2 1 0 0,25 59 0 0 0,-11-45-24 0 0,2-2 1 0 0,2-1 0 0 0,2-1 0 0 0,63 74-1 0 0,-57-81-208 0 0,2-2 1 0 0,2-2-1 0 0,2-1 0 0 0,56 36 0 0 0,-77-59-270 0 0,2 0 1 0 0,0-2-1 0 0,1-1 0 0 0,35 11 0 0 0,-41-17-360 0 0,1-1 0 0 0,-1 0 0 0 0,1-1-1 0 0,0-1 1 0 0,0-1 0 0 0,34-3 0 0 0,-27-1-434 0 0,33-10-1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30T16:32:05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604 466 12 0 0,'-63'-39'3600'0'0,"20"11"-740"0"0,31 20-1576 0 0,-1-1 1 0 0,1-1-1 0 0,0 0 1 0 0,-12-14 0 0 0,23 23-684 0 0,1-1-503 0 0,1 0 1 0 0,-1 0-1 0 0,1 0 0 0 0,0 0 1 0 0,-1 0-1 0 0,1 0 0 0 0,0 0 1 0 0,0 0-1 0 0,0 0 1 0 0,1 0-1 0 0,-1 1 0 0 0,0-1 1 0 0,1 0-1 0 0,-1 1 0 0 0,1-1 1 0 0,-1 1-1 0 0,1-1 0 0 0,3-1 1 0 0,39-23 682 0 0,-34 21-640 0 0,27-13 348 0 0,64-20 0 0 0,-43 17-232 0 0,212-68 561 0 0,-190 70-622 0 0,19-6 35 0 0,85-30 299 0 0,-175 51-225 0 0,-16 4-229 0 0,-25 3-131 0 0,26-2 85 0 0,-6 1-26 0 0,-1 0 0 0 0,1 1 1 0 0,-12 4-1 0 0,4 0-4 0 0,-8 0 3 0 0,-115 40 2 0 0,62-13-5 0 0,-163 76-4 0 0,214-95 5 0 0,-24 15 0 0 0,34-18-4 0 0,14-8 4 0 0,-1 0 0 0 0,2 0 1 0 0,-1 0-1 0 0,0 0 0 0 0,1 1 1 0 0,-7 8-1 0 0,-1 2 5 0 0,1 0 1 0 0,1 2 0 0 0,0-1-1 0 0,1 1 1 0 0,1 1 0 0 0,0 0-1 0 0,2 0 1 0 0,-7 22 0 0 0,-4 21 37 0 0,-14 97 1 0 0,6 35 30 0 0,-16 166 50 0 0,39-321-112 0 0,-29 321 98 0 0,-76 596 69 0 0,92-818-154 0 0,-113 874 376 0 0,93-709-214 0 0,23-176-88 0 0,2 5 215 0 0,6 1 1 0 0,14 139-1 0 0,-8-254-273 0 0,2 1 1 0 0,0-1-1 0 0,0 1 0 0 0,2-1 0 0 0,0 0 0 0 0,1-1 0 0 0,1 1 0 0 0,1-1 1 0 0,0-1-1 0 0,1 1 0 0 0,0-1 0 0 0,1-1 0 0 0,1 0 0 0 0,1 0 0 0 0,0-1 1 0 0,0-1-1 0 0,1 0 0 0 0,1 0 0 0 0,0-1 0 0 0,0-1 0 0 0,1-1 1 0 0,1 0-1 0 0,25 11 0 0 0,52 17 79 0 0,1-4 0 0 0,106 23 0 0 0,-131-38-80 0 0,251 54 128 0 0,29-19-9 0 0,-193-30-89 0 0,66-5 6 0 0,-86-9-225 0 0,-72-6-472 0 0,1-1 0 0 0,102-13 0 0 0,28-19-6093 0 0,-132 15 4113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30T16:32:05.8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41 552 0 0,'-18'-4'1416'0'0,"15"3"147"0"0,-1 1 33 0 0,-13 0-70 0 0,12 0-112 0 0,-26 4 4870 0 0,30-4-6516 0 0,-3 1 2178 0 0,6 0-1874 0 0,-1-1 0 0 0,1 0 0 0 0,-1 1 0 0 0,1-1 0 0 0,-1 1-1 0 0,0 0 1 0 0,1-1 0 0 0,-1 1 0 0 0,0 0 0 0 0,0 0 0 0 0,0 0 0 0 0,2 1 0 0 0,2 2 105 0 0,4-1 46 0 0,0 0 0 0 0,1-1-1 0 0,-1 0 1 0 0,0 0 0 0 0,1-1 0 0 0,-1 0 0 0 0,1-1 0 0 0,18-2 0 0 0,-3 2-17 0 0,206-5 628 0 0,-7-25-921 0 0,-150 17-782 0 0,138-6-1 0 0,-206 19 851 0 0,39 3-1531 0 0,-44-3 1331 0 0,1 1 1 0 0,-1-1-1 0 0,1 0 0 0 0,0 1 1 0 0,-1-1-1 0 0,1 1 0 0 0,-1 0 0 0 0,1-1 1 0 0,-1 1-1 0 0,1 0 0 0 0,-1 0 1 0 0,0 0-1 0 0,1 0 0 0 0,-1 0 0 0 0,0 0 1 0 0,0 1-1 0 0,0-1 0 0 0,0 0 1 0 0,0 1-1 0 0,0-1 0 0 0,0 0 0 0 0,1 3 1 0 0,0 11-1807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30T16:32:06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0 247 368 0 0,'46'30'6706'0'0,"-24"-14"-2357"0"0,-21-15-4079 0 0,1 0-1 0 0,-1 0 1 0 0,1 0-1 0 0,0 0 1 0 0,-1 0-1 0 0,1 0 1 0 0,0-1-1 0 0,-1 1 1 0 0,1 0-1 0 0,0-1 1 0 0,0 1-1 0 0,-1-1 1 0 0,1 0 0 0 0,2 1-1 0 0,-3-1-242 0 0,-1 0 1 0 0,0 0-1 0 0,0-1 0 0 0,1 1 0 0 0,-1 0 1 0 0,0 0-1 0 0,1 0 0 0 0,-1 0 1 0 0,0 1-1 0 0,0-1 0 0 0,1 0 0 0 0,-1 0 1 0 0,0 0-1 0 0,0 0 0 0 0,0 0 1 0 0,1 0-1 0 0,-1 0 0 0 0,0 0 0 0 0,0 0 1 0 0,1 1-1 0 0,-1-1 0 0 0,0 0 1 0 0,0 0-1 0 0,0 0 0 0 0,1 0 0 0 0,-1 1 1 0 0,0-1-1 0 0,0 0 0 0 0,0 0 0 0 0,0 0 1 0 0,0 1-1 0 0,0-1 0 0 0,1 0 1 0 0,-1 0-1 0 0,0 1 0 0 0,0-1 0 0 0,0 0 1 0 0,0 1-1 0 0,0-1-1 0 0,0 0 1 0 0,0 1 0 0 0,0-1 0 0 0,1 0 0 0 0,-1 1 0 0 0,0-1 0 0 0,0 0 0 0 0,0 0-1 0 0,0 1 1 0 0,1-1 0 0 0,-1 0 0 0 0,0 0 0 0 0,0 1 0 0 0,1-1 0 0 0,-1 0 0 0 0,0 0-1 0 0,0 0 1 0 0,1 0 0 0 0,-1 1 0 0 0,0-1 0 0 0,1 0 0 0 0,-1 0 0 0 0,0 0-1 0 0,1 0 1 0 0,-1 0 0 0 0,0 0 0 0 0,0 0 0 0 0,1 0 0 0 0,-1 0 0 0 0,0 0 0 0 0,1 0-1 0 0,-1 0 1 0 0,0 0 0 0 0,1 0 0 0 0,0 0 0 0 0,61 1 2258 0 0,22-13-2006 0 0,-1-3 1 0 0,151-50-1 0 0,48-36-4285 0 0,-132 45 1234 0 0,4-10 399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6:32:11.4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11317 10124 84 0,'2'-6'280'0,"2"-1"54"0,-4 7 8 0,-6-14-11 15,0 9-20-15,-1 3-24 0,5-4-21 16,-10-2-19-16,6 3-14 0,4-3-11 0,-11 3-13 15,7-3-17-15,4 1-18 0,-4-4-15 16,0 1-14-16,3 0-12 0,3-5-11 0,0 4-10 16,3-11-10-16,3-7-7 0,6-3-7 15,9-9-8-15,16-17-9 0,11-7-7 16,7 3-4-16,1 0-5 0,6 3-3 16,2-2-5-16,7 7-2 0,5 2 0 15,-6 9-4-15,-1 11-2 0,-5 6-2 0,-17 15-5 16,-3 3-1-16,-11 8 0 0,-11 9 2 0,-1 6 2 15,-7 2-1-15,-5 8 1 0,1 12 0 16,-10 1 1-16,-4 9-1 0,-4 4 0 0,-7 22-3 16,-3-3-2-16,7-12-1 0,-5-7-2 15,5-7 4-15,-3 2-5 0,4-14-3 16,-1 10-3-16,-1-11-2 0,4-9 0 16,1-2 0-16,1 1-1 0,0-7 0 0,4 4 0 15,-4-3 1-15,0-4 1 0,3-2 1 16,-1 2 2-16,2-10 4 0,2 8-3 15,-4-4-2-15,4-5-2 0,-4 7-2 0,4-7-3 16,0 0-4-16,0 0 3 0,0 0-4 16,-4-21-5-16,8 14-1 0,4-12 0 0,7-9-2 15,5-8 0-15,22-23-1 0,5-7 0 16,-3 2 0-16,7-3 0 0,44-61 0 16,-30 33 0-16,-18 28-2 0,-10 10-1 15,-2 5 1-15,-8 9 3 0,-6 3-1 16,-9 14-1-16,-1-1 1 0,-1 10-1 0,-10 0-4 15,0 4-2-15,0 6 2 0,-6 3-3 16,0-3 2-16,6 7-2 0,-19 12 5 0,9 3-8 16,-11 10 4-16,0 7-2 0,1 2 2 15,-3 28 5-15,-8-4-2 0,10-5 0 0,11-3 4 16,-2-6-2-16,3 1 2 0,3-2 1 16,4 1 2-16,-2 1 1 0,4-9 1 0,4-2 0 15,-2 7 0-15,6-3-1 0,5 2-21 16,-1-7-32-16,5 8-28 0,3-10-39 15,7-6-32-15,-4 6-52 0,10-10 52 16,-2-8-722-16,6 8 145 0,0-12 120 0</inkml:trace>
  <inkml:trace contextRef="#ctx0" brushRef="#br0" timeOffset="1981.76">13363 10547 17 0,'0'10'231'15,"0"-2"71"-15,0-1 13 0,0 0-9 0,0 3-20 16,2-9-23-16,2 3-23 0,-2 0-22 15,-2-4-18-15,13 2-12 0,-13-2-8 16,0 0-10-16,10-6-8 0,-4 1-5 16,-2 0-2-16,5-1-2 0,-7-7-3 0,8 5-9 15,-2-11-10-15,-1 7-10 0,1-9-10 16,0 2-9-16,4-2-7 0,-5-2-5 16,7-9-5-16,-6-2-9 0,5 0-3 0,1 2-7 15,-5-4-6-15,3 6-3 0,-4 8-3 16,-2 0 0-16,1 2-1 15,-1 3 0-15,-6 4-3 0,2 6-5 0,2-7-6 0,-2 12-4 16,-2 2-4-16,-2-5-3 0,2 5-2 16,0 0 0-16,-4 16 2 0,2-4-2 15,2 12-1-15,-11 2-1 0,9 1-2 0,-4 11 0 16,4 7-1-16,-4-11-1 0,0 7-4 16,6-5-9-16,-2-3-23 0,2-1-33 0,0 1-27 15,2-5-28-15,-2 3-35 0,0-4-33 16,0 4-61-16,0-3 46 0,0 6-585 15,-2 6 129-15,-5 0 106 0</inkml:trace>
  <inkml:trace contextRef="#ctx0" brushRef="#br0" timeOffset="2836.03">11699 12762 201 0,'-6'21'306'0,"6"3"30"16,-6-7-3-16,0-3-18 0,3-2-23 15,-1 0-24-15,2 1-23 0,2-6-21 16,0 6-17-16,-6-6-17 0,2-6-15 16,4-1-12-16,-2 8-10 0,2-8-8 15,0 0-9-15,0 0-7 0,0-21-8 0,2 6-8 16,8-3-8-16,-1-2-8 0,9-8-9 16,1-5-8-16,6 1-7 0,3 1-7 0,-1 4-6 15,2 1-7-15,0 2-4 0,0 3-5 16,10 8-5-16,-12 3-4 0,2 7-2 0,-6 6-3 15,4 7-2-15,0 11 1 0,2 5-2 16,-11 11 0-16,5 31 1 0,-17 15-2 16,-4 8-1-16,-8-1 1 0,-2 8-1 0,-7-9 5 15,-5 6 5-15,1-10 4 0,3-8 5 16,-3-22 1-16,9-5 1 0,-1-14 3 16,3-7 2-16,6-5 2 0,-6-3-1 15,4-8-1-15,-3 2-2 0,7-9-5 0,-2 3-6 16,2-6-5-16,0-3-5 0,0 0-6 15,9-14-4-15,3-6-3 0,9-17-4 0,10-25-3 16,8-11 1-16,4-1-3 0,40-67-3 16,-21 39-2-16,-12 20-6 0,-7 14 0 15,-2-1 1-15,1 0 0 0,-1-1 3 0,-10 4-6 16,2 12 7-16,-10 0-1 0,-5 20 1 16,-9 2 1-16,-3 1 0 0,0 9-1 15,-6 1-3-15,0 1 0 0,0 7-6 0,0 5-1 16,-6 3 1-16,0-2-4 0,-3 7 7 15,9 0-5-15,-22 25 0 0,1 3 3 0,0 5 3 16,-12 21-5-16,4 7 3 0,0 6 1 16,3-6-2-16,5-6 5 0,13-11-1 0,-7-4 2 15,9-2 0-15,6-7 0 0,0 1-3 16,2-8-15-16,6 4-23 0,5-8-25 16,5 6-35-16,5-4-36 0,4-1-56 15,-4-6 43-15,1-3-689 0,-7-1 140 0,4-5 117 16</inkml:trace>
  <inkml:trace contextRef="#ctx0" brushRef="#br0" timeOffset="3249.68">12675 13373 127 0,'0'0'288'0,"0"0"34"0,0 0-8 15,0 0-19-15,0 0-24 0,0 0-23 16,10-16-23-16,-8 7-17 0,6 3-14 0,9-13-9 16,-3 7-5-16,3-2-6 0,10-5-9 15,0-10-9-15,2 13-4 16,-2-1-6-16,-3 1-8 0,-3 7-8 0,-2 1-9 16,1 5-9-16,-5 6-8 0,5-1-6 0,1 13-7 15,-9 1-5-15,3 4-3 0,-1 13-6 16,-5 0-5-16,-7 13-4 0,-2 3-6 15,-4 29-3 1,-15 4-6-16,-2-2-4 0,-1 3-5 0,-3-6 0 0,0-7 4 0,-2-6 0 16,13-17 3-16,-5-11 3 0,11-4 3 15,0-12-3-15,1 0-2 0,7 1-3 0,0-9-3 16,2 7-3-16,5-12-2 0,5 8-3 16,-2-3-3-16,9-3-4 0,2-7-7 0,1 6-15 15,3-3-32-15,4-5-24 0,0 0-19 16,12-5-24-16,3-3-29 0,3 1-36 15,1-5-41-15,18-1 54 0,8-8-689 0,-3 3 139 16,-13-8 115-16</inkml:trace>
  <inkml:trace contextRef="#ctx0" brushRef="#br0" timeOffset="4060.07">14355 9818 271 0,'-14'-10'358'0,"5"-11"20"16,-3 9-13-16,4-8-29 0,8 7-31 16,-6 0-30-16,6 1-27 0,0-3-25 0,6 2-22 15,-4-4-18-15,6-4-17 0,5 4-15 16,-5-3-11-16,4-2-3 0,9-4 0 15,-9 4-1-15,5-6-5 0,3-1-7 16,3 3-9-16,2 2-11 0,-4-3-10 0,-1 10-10 16,1 0-8-16,-4 3-7 0,1-2-8 15,-1 5-6-15,3 0-6 0,1 1-5 16,-6-3-5-16,3 11-1 0,-3-4-4 0,-1 1-1 16,-6 5-2-16,5-6 0 0,-5 12-3 15,4-5-2-15,-5 6-2 0,1 6-3 0,2 0-2 16,3 7-2-16,-7 5-2 0,6 18-2 15,-4 2-2-15,-1 3 0 0,7 32 0 16,-8 5-2-16,1 7 0 0,1 5 0 0,4 6-1 16,-4 2-1-16,3 12 0 0,-5-8 3 15,8 10-3-15,-7-10 0 0,7 3 0 16,-3-5 0-16,3-4-2 0,-6 3 1 16,5 3-2-16,1 0 2 0,3-4-1 15,16 90-1-15,-19-58 1 0,7-28 1 0,-5-7-2 16,-3 1 0-16,5 3 1 0,-11-3-1 15,1-1 0-15,-2 7 2 0,2-4-3 0,5-1 0 16,-11 0 2-16,10-2-2 0,-4 4 0 16,5-4 1-16,-5 4-2 0,7-2 1 0,-7-3 0 15,4 2 1-15,-6-1 0 0,3 6 0 16,-3-13 3-16,-6 3 2 0,0-3 5 16,0-10 10-16,-6-18 10 0,0-14 11 0,3-10 10 15,-9-2 7-15,4 0 2 0,-11-2 1 16,-1-4-2-16,-18 17-4 0,-5-10-4 15,-5 1-4-15,-12-4-4 0,1-3-4 0,-10-6-5 16,-9 1-4-16,-5 1-6 0,-2-1-16 16,3-5-31-16,-1-5-39 0,4 2-42 15,9-3-42-15,8-3-49 0,13-8-53 0,13-2 47 16,3 6-715-16,11-13 152 0,1 7 126 16</inkml:trace>
  <inkml:trace contextRef="#ctx0" brushRef="#br0" timeOffset="5472.83">16645 12389 109 0,'9'0'346'0,"-1"8"77"0,2-4 1 0,-1-2-21 16,-1 5-29-16,4 4-29 0,5 2-24 16,1 8-24-16,3 7-20 0,0 7-20 15,4 30-19-15,-1 1-18 0,-3 19-18 16,-7 5-18-16,-1 14-17 0,-13 3-13 0,-6 12-12 16,-15 106-15-16,-14-11-27 0,-6-10-37 0,14-57-48 15,4-30-83-15,4-27-77 0,5-3-2 16,12-19-658-16,10-21 134 0,7-23 112 15</inkml:trace>
  <inkml:trace contextRef="#ctx0" brushRef="#br0" timeOffset="6118.19">22106 9482 132 0,'-53'-41'348'0,"5"-11"45"15,5 4-1-15,6-5-20 0,-3 0-29 16,11-7-30-16,-4 5-28 0,10-3-26 0,-5-3-25 15,7-1-23-15,-6-2-21 0,4 0-16 16,-2-5-16-16,3-5-13 0,-7 2-5 16,2-7-1-16,-2 0-4 0,-6-10-5 0,0 0-7 15,-31-68-8-15,20 52-5 16,5 22-6-16,6 20-7 0,-5 10-7 0,-1 0-9 16,0 7-10-16,3 18-9 0,1 3-6 15,4 14-9-15,-2 6-7 0,6 5-6 16,-33 27-4-16,-2 19-4 0,2 12-2 0,-48 73 0 15,20 10 1-15,11 6 6 0,29-22 3 16,1 51 5-16,7 6 0 0,24-25 2 0,16-21-1 16,4 91-1-16,16-7-2 0,3-1-3 15,14-3-2-15,17 74-6 0,-9-96-13 16,11-12-12-16,0-10-26 0,-17-51-8 0,-2-29-11 16,-6-10-13-16,2-9-11 0,-8 0-19 15,-9-18-21-15,-8-4-28 0,-6-10-35 0,-12-4-46 16,-2 1 51-16,-30 13-659 0,-12-9 137 15,-18-10 115-15</inkml:trace>
  <inkml:trace contextRef="#ctx0" brushRef="#br0" timeOffset="6311.42">19161 11162 195 0,'-19'-8'416'0,"3"0"68"0,1 3 2 0,3-2-29 0,6 2-39 0,4-4-41 16,4-2-33-16,10 4-25 0,15-14-22 15,37-15-22-15,19 4-18 16,163-66-21-16,-64 24-19 0,90-15-22 0,5 5-24 16,3 10-29-16,-8 5-34 0,-69 17-41 15,78-11-49-15,-80 29-79 0,1 0-62 0,-6 10-51 16,-41 6 33-16,-24 9-689 0,-26 9 138 16,-2 0 115-16</inkml:trace>
  <inkml:trace contextRef="#ctx0" brushRef="#br0" timeOffset="7087.83">24587 8491 79 0,'-15'-45'301'0,"-3"6"61"15,5-1 8-15,-5 8-17 0,-1 3-28 16,-2 5-30-16,5 7-28 0,-5 4-27 16,1 10-25-16,-1 6-21 0,-4 5-16 0,-6 9-13 15,-23 20-9-15,-1 15-4 0,-1 11 7 16,-56 69 4-16,15 15 7 0,0 15-1 15,-25 68-5-15,37-61-8 0,-26 76-9 16,40-70-6-16,9 18-15 0,6 1-11 16,15 16-12-16,12-17-10 0,17-48-14 0,12-31-23 15,6-23-29-15,10 6-34 0,15-4-63 16,-2-3-31-16,9-8-31 0,9-12-36 0,5-4-66 16,-7-17 11-16,7-8-542 0,-7-17 128 15,-3-11 106-15</inkml:trace>
  <inkml:trace contextRef="#ctx0" brushRef="#br0" timeOffset="7634.6">24304 10944 297 0,'-9'-12'435'0,"-7"-5"7"0,-5-10-20 15,-10-4-37-15,-4-21-45 0,0-2-39 0,10-8-34 16,4 0-35-16,3 7-31 15,16-1-26-15,2 3-22 0,8-25-17 16,6-1-14-16,7 0-12 0,8 2-8 16,4-2 1-16,8 5 6 0,1 1 3 0,1 8-4 15,9 8-6-15,-5 10-9 0,7 9-8 16,-4 10-5-16,-7 16-5 0,-1 11-2 16,7 6-7-16,26 16-7 0,-5 7-6 15,6 12-4-15,-14 8-5 0,-4 11-6 0,-2 7-2 16,-8 3-3-16,-7 11-3 0,-12-3 0 0,-6 2-1 15,-5-4 1-15,-12-13 1 0,-4-9-2 16,5-5 1-16,-14-15 4 0,7 0 0 0,-2-7 6 16,-2-4 1-16,2-7 0 0,-2 1-3 15,2-11-5-15,-2-5-8 0,4 0-7 16,0 0-6-16,-4-21-6 0,6-5-4 0,0-16-2 16,8-6-4-16,7-34 1 0,3 2 3 15,7-4-4-15,-6 5 3 0,0 8 2 0,-5 12 3 16,-3 22 11-16,-7 6 4 0,0 3-3 15,-6 10-1-15,0 3-1 0,-4 3-3 16,-2 12-2-16,6 0 0 0,-19 12-3 0,2 8 4 16,-3 14-1-16,-5 24-1 0,-8 11 5 0,10 4-2 15,5 2-3-15,3 4-2 16,9 4 2-16,10-16-1 0,6 12-2 16,11-7-8-16,18-3-14 0,7-11-13 0,10-5-10 15,12-16-18-15,10-5-20 0,5-11-16 16,8-7-24-16,4-11-33 0,4-11-42 0,-6-16 52 15,4-4-733-15,63-45 146 0,-63 8 121 16</inkml:trace>
  <inkml:trace contextRef="#ctx0" brushRef="#br0" timeOffset="7918.91">26046 8782 3109 0,'0'-27'1293'0,"6"1"-795"0,-4 3-336 0,11 2-134 15,9-4-66-15,5 9 20 0,15 6 22 16,-1 10 6-16,11 10 9 0,26 6 13 16,9 17 10-16,-2 7 9 0,68 50 6 15,-19 8 7-15,-16 10 9 0,-35-17 8 16,10 45 4-16,-35-29 0 0,-17-7-4 0,-14-6-7 15,8 98-9-15,-23-43-20 0,-12-17-28 0,-8 90-65 16,-19-20-91-16,-2-56-93 16,2-29-38-16,3-20-602 0,1-5 145 15,2-13 121-15</inkml:trace>
  <inkml:trace contextRef="#ctx0" brushRef="#br0" timeOffset="9150.26">29039 10127 18 0,'-4'2'209'0,"-2"-2"76"0,6 0 19 0,-19 0-5 16,9-2-15-16,10 2-17 0,-13-3-17 16,5 3-13-16,8 0-15 0,-16-2-12 0,7 2-11 15,9 0-12-15,-16-4-9 0,5 4-7 16,11 0-4-16,-14-2-2 0,14 2-1 0,-10-5-4 15,-1 5-4-15,11 0-4 0,-4 0-4 16,4 0-4-16,-6-5-5 0,6 5-5 16,0 0-5-16,0 0-2 0,6-10-2 0,11-1-4 15,12-3-7-15,10-7-8 0,25-7-9 16,12-4-10-16,9-3-8 0,81-38-7 16,-44 27 1-16,-21 6-11 0,-10 6-14 0,2 2-18 15,-4 4-17-15,-5 2-35 16,-5 1-42-16,-11 5-26 0,-18 8-25 0,-13 3-20 15,-6 2 4-15,-17 7-4 0,-5 7-9 0,-9-2-9 16,-2 4-2-16,-11 10-12 0,-7 3-39 16,-3 9 40-16,-25 15-576 0,-5 4 123 15,3-3 104-15</inkml:trace>
  <inkml:trace contextRef="#ctx0" brushRef="#br0" timeOffset="9909.42">29051 10647 197 0,'-20'12'328'0,"3"-3"44"15,3 3 4-15,-3 1-12 0,3-6-17 0,3 2-20 16,5-5-27-16,0 0-25 0,4-1-12 16,2 7-1-16,0-10 0 0,0 0-8 15,14 0-10-15,7-10-11 0,8 3-13 0,12-6-14 16,36-14-18-16,14-3-16 0,76-34-16 15,3 1-15-15,5-6-14 0,1-2-17 16,83-21-20-16,-82 30-34 0,7 3-46 16,-2 7-102-16,-2-1-77 0,-42 13-76 0,-22 14 11 15,72-18-623-15,-51 19 142 0,-42 0 120 16</inkml:trace>
  <inkml:trace contextRef="#ctx0" brushRef="#br0" timeOffset="10860.11">32443 8187 30 0,'-31'-16'257'15,"7"-2"86"-15,-1 5 24 0,4-3-9 0,0 1-22 16,11 4-29-16,-2 1-28 0,3-2-29 16,-1 7-28-16,6-4-22 0,-2 3-19 15,2 1-18-15,4-1-16 0,0 6-11 0,6-15-6 16,0 6-5-16,13-3-4 0,16-5-9 15,-4-2-9-15,29-7-9 0,6-6-9 0,10 10-9 16,7-5-7-16,0 2-7 0,1 3-6 16,-1 2-6-16,-4 0-8 0,-9 3-8 15,-16 2-10-15,-13 6-8 0,-16 1-6 16,0 4-2-16,-15-1-1 0,0 4-3 0,-10 1-1 16,0 0 0-16,0 0 0 0,0 0-1 15,-49 0-1-15,18 1 1 0,2-1 0 16,-19 5-1-16,3 2 0 0,-5-2 0 0,-26 9 0 15,1-7-1-15,-1 8 0 0,3-3 0 16,-1 8 0-16,6-7 0 0,8 0 0 0,10 0-2 16,5-1 0-16,3-1 0 0,5-2-2 15,2 2 3-15,6-1-1 0,4-2-1 16,9 0 4-16,-3-7 2 0,3 10 2 16,3 2 3-16,5-5 5 0,-2 13 6 0,6-1 6 15,4 5 4-15,0 1 1 0,0 18 0 16,8 2-1-16,4 33 0 0,5 5-2 15,3 12-2-15,1 7-1 0,27 93-3 0,-19 6-3 16,0-3-4-16,-3 2-1 0,-9 5-1 16,-1 12-2-16,-5 4 1 0,-3 6-1 15,-4-2 0-15,-4-57 1 0,0-27-1 16,2 90 2-16,-2-62 4 0,6-33 5 0,-1-21 6 16,3 3 4-16,13 81 3 0,-1-57 7 15,1-34 6-15,-11-21 5 0,9 3 1 16,-3-7-1-16,-1 0-1 0,5-7-3 0,-7 2 1 15,1-4-1-15,-1-8-3 0,-1-4-1 0,-4-16-1 16,5 1-1-16,-5-6-1 0,0 4 1 16,5-4 1-16,1 1-1 0,3-1-2 15,10 17-2-15,6 1-2 0,4-7-3 16,8-6-3-16,11-7-9 0,-2-7-10 0,8-11-16 16,14 3-31-16,5-17-21 0,-2 1-28 15,-7-9-18-15,-10-3-23 0,-6-3-29 0,-7 6-37 16,5-8-50-16,23 3 46 0,-22-3-668 15,-3 7 144-15,-11-3 120 0</inkml:trace>
  <inkml:trace contextRef="#ctx0" brushRef="#br0" timeOffset="12945.09">34639 8215 6 0,'6'-7'212'16,"2"2"83"-16,-2-4 21 0,0 2-6 0,1 2-18 15,1 4-22-15,-2-7-22 0,0 2-23 16,-2 1-13-16,3-4-10 0,1 3-9 0,-2-1-8 16,0-4-11-16,7-3-8 0,-5-3-8 15,0-5-5-15,3 8-4 0,-3-9-4 16,0-3-5-16,-2-2-6 0,-4-11-8 16,5-4-6-16,-7 1-6 0,0-4-5 15,-7-1-7-15,3-1-7 0,-12-26-7 0,-1 0-4 16,-6 2-7-16,-3 4-4 0,-3 2 8 15,-2 5-3-15,2 0-2 0,-2 10-7 16,0 11-5-16,6 6-7 0,4 7-6 0,1 1-6 16,-1 9-3-16,2-2-8 0,5 7-5 15,-3 6-6-15,1-2-4 0,1 5-5 16,1 3-4-16,-7 6-1 0,11 5-2 0,-9 5-1 16,3 16 0-16,1 0-1 0,-1 14 0 15,7 0 2-15,3 33 2 0,6 10 2 0,4 0 3 16,7 8 4-16,5 0 2 0,3 0 2 15,6-3-2-15,4 4 5 0,-1-7-3 16,8-3-4-16,-7-3-2 0,4 1-2 0,-4-11-5 16,-5-1-4-16,-3-9-10 0,-4-11-21 15,-5-14-24-15,-6-1-29 0,0-7-31 16,-6-4-36-16,-4 2-37 0,-2 8-45 16,-2 2 47-16,-7 1-674 0,-3-4 143 0,-3 1 119 15</inkml:trace>
  <inkml:trace contextRef="#ctx0" brushRef="#br0" timeOffset="13220.2">34194 9029 2854 0,'-23'-7'1272'0,"-3"2"-688"0,3-2-325 15,4 2-170-15,3-4-79 0,-3 3-47 16,9 4 1-16,-1-1 6 0,7-3 16 15,0 0 14-15,2 1 4 0,2 5 6 0,2-13 8 16,2 6 17-16,0 2 17 0,1-3 11 16,3-1 5-16,10-2-2 0,3-2-3 15,14 0-6-15,2-6-4 0,32-2-5 0,7-5-6 16,5-1-11-16,8-5-21 16,8 10-46-16,78-30-43 0,-44 17-27 15,-30 7-28-15,-12 2-39 0,0 1-73 0,-13 9-554 16,-6-4 133-16,-14 12 112 0</inkml:trace>
  <inkml:trace contextRef="#ctx0" brushRef="#br0" timeOffset="13582.05">35401 9088 157 0,'-2'21'283'0,"2"-10"41"15,-4 6 0-15,8-5-19 0,-4-3-23 16,2 1-20-16,9-5-21 0,-11 0-19 16,8 1-14-16,-2-6-8 0,-6 0-6 15,17 0-9-15,1-9-9 0,-1-3-7 0,8-9-6 16,-1-1-6-16,-3-4-7 0,8-5-7 16,-8 2-13-16,-1 0-10 0,1 0-8 15,-2 5-7-15,-7 7-3 0,2-2-6 0,-9 9-7 16,5-2-9-16,-4-1-12 0,-2 5-8 15,2 5-8-15,1 1-7 0,-7 2-3 16,0 0-5-16,8 13-2 0,-8 0 1 0,4 9 1 16,-4 9 2-16,0 12-1 0,0 8-3 15,-4-4-5-15,2 11-1 0,2-1-5 0,0-3-17 16,2 30-39-16,8-6-37 0,1-2-36 16,-1-14-57-16,-2-10 22 0,15 7-708 15,-4-10 141-15,-9-17 118 0</inkml:trace>
  <inkml:trace contextRef="#ctx0" brushRef="#br0" timeOffset="14223.2">36464 8548 60 0,'-11'-25'304'0,"5"-12"87"16,2-6 18-16,-4 2-11 0,8-6-29 0,8-6-30 15,4-21-31-15,7 6-30 0,2 2-27 16,4 2-25-16,6 1-23 0,0 4-21 15,-3 3-19-15,8 8-17 0,-5 10-15 0,-7 5-13 16,1 6-12-16,-8 5-9 0,-3 5-10 16,3 1-8-16,-9 1-4 0,2 4-5 15,1-1-1-15,-1 4 0 0,-4-4 2 0,0 8 1 16,-1-5 1-16,-1 3 1 0,0 1-4 16,2 1-5-16,-4-1 0 0,0-2-9 15,4 6-9-15,-6 1-5 0,7-11-5 16,-3 9-6-16,-4 2-4 0,4-7-5 15,-4 7-1-15,0-5-2 0,6 1-1 0,-6 4-1 16,4-5-1-16,-4 5 0 0,2-6-2 0,-2 6 1 16,4-2-1-16,-4 2-1 0,0 0-1 15,2-5 0-15,-2 5-1 0,0 0 1 16,0 0-1-16,2-10 1 0,-2 10 1 0,0 0 3 16,0 0 1-16,0-4 3 0,0 4 2 15,0 0 1-15,0 0 0 0,0 0-3 16,0 0-3-16,0 0-1 0,-22 21-3 0,7-6-1 15,-7 23 1-15,-16 22 2 0,-5 9 2 16,-5 8 1-16,-32 72 1 0,20-35-2 16,14-20-1-16,7-9-1 0,6 3-1 0,-2-3-1 15,10 3 0-15,-2-6-3 0,9-4 1 16,7 0-2-16,5-15-1 0,2-10-2 16,8-2-8-16,-2-4-25 0,17 23-26 0,3-3-34 15,7-10-49-15,7-2-67 0,11-14 40 16,7 7-782-16,6-13 157 0,0-10 131 15</inkml:trace>
  <inkml:trace contextRef="#ctx0" brushRef="#br0" timeOffset="14848.79">37460 8642 126 0,'-12'-20'298'15,"3"-6"67"-15,-3-10 17 0,6-7-9 16,4 0-16-16,4-3-20 0,4-7-26 0,19-25-28 15,0-1-25-15,10 1-24 0,16 0-23 16,36-54-20-16,-10 38-19 0,-9 24-17 0,-6 13-17 16,-2 2-14-16,6 7-10 0,-8 11-9 15,-11 9-6-15,-9 10-8 0,-7 11-5 0,-7 9-5 16,-3 7-6-16,-7 8-5 0,-1 24-5 16,-1 37-4-16,-10 6-5 0,-14 9-5 15,-5 6-3-15,-32 86-5 0,7-57-3 16,3-26-2-16,4-18 0 0,-4-5 2 15,2 5-3-15,-3-17-3 0,1-2-2 0,4-11-2 16,14-13-1-16,7-14 1 0,6-9-2 16,3-12 1-16,12-4-5 0,-7-2-2 15,26-20-3-15,1 1-5 0,19-21-4 0,10-9-3 16,-3-8-1-16,3-5-1 0,2-3-3 16,2-5 0-16,-8 4-1 0,-5-5-2 15,-8 6 4-15,-8 3 6 0,-6 14 8 16,-8 11 4-16,-9 7 0 0,2 8 0 0,-10 0-3 15,0 12-3-15,-10 6-3 0,6 0 0 0,-13 8-1 16,7 8-1-16,-4 6-2 0,-11 10-1 16,2 5-1-16,-10 27 0 0,6-2-1 15,2 6-1-15,5 2-1 0,7-7-3 0,7-5-22 16,4-7-17-16,2 3-21 0,16 19-19 16,5-6-18-16,12 2-13 0,9-12-18 15,5-8-25-15,13-14-38 0,6-4 58 0,13-15-180 16,-11-12-481-16,13-19 133 0,-5-6 109 15</inkml:trace>
  <inkml:trace contextRef="#ctx0" brushRef="#br0" timeOffset="15099.22">39012 7119 245 0,'-2'-21'370'15,"2"3"18"-15,2 1-13 0,9 3-29 0,5 4-29 16,7 5-26-16,8 5-24 0,45 15-25 16,3 7-20-16,8 18-16 0,76 39-13 0,-20 12-12 15,-11 12-12-15,-23 8-3 0,-32-13-2 16,-34-11 1-16,-7-8-4 0,-14 10-7 16,-3 2-10-16,-17 9-10 0,-8 2-21 0,-19 96-35 15,-27-8-54-15,-49 56-128 0,-35-11-70 16,51-77-633-16,-21-7 135 0,-61 38 112 15</inkml:trace>
  <inkml:trace contextRef="#ctx0" brushRef="#br0" timeOffset="15740.35">36600 11487 154 0,'8'-22'288'0,"-1"-2"54"0,-1 0 11 0,-4-5-3 16,4-8-13-16,0-6-18 0,-4 1-23 15,-2-6-25-15,4 3-25 0,-1-8-23 0,-3 4-20 16,0-9-20-16,2 5-16 0,-2-1-13 16,-2 1-9-16,-7-22-8 0,-3 17-8 0,-1 6-9 15,-7 15-4-15,5 0-7 0,-9 5-11 16,-7 2-9-16,-1 10-8 0,-3 3-5 0,-4 8-3 15,8 6-5-15,-10 6-4 0,-1 16-6 16,-18 23-1-16,9 9-1 0,1 7 0 16,5 12-1-16,10 8-1 0,10 6 0 15,-6 7-4-15,10 6-4 0,17 13-5 0,-2-3-4 16,2 1-3-16,10-1-6 0,0 4-8 16,8-9-8-16,11-3-9 0,-2-8-25 15,0-2-20-15,6-14-1 0,-2-8-32 0,2-1-22 16,2-13-31-16,-11-10-51 0,-3-11 40 15,-5-11-716-15,-6-1 143 0,-4-8 118 16</inkml:trace>
  <inkml:trace contextRef="#ctx0" brushRef="#br0" timeOffset="15979.32">35395 12248 236 0,'-70'-6'387'0,"12"-1"38"16,8-7-2-16,9 1-22 0,12 0-31 15,2 1-29-15,15-2-28 0,6 1-25 16,10-1-28-16,6 1-20 0,15-6-26 16,12-2-20-16,29-9-21 0,4 6-17 15,9-5-16-15,4 11-14 0,3-2-18 0,5 0-22 16,-2 9-24-16,-4 0-24 0,0 1-22 16,6 5-32-16,-4-2-46 0,4 7-29 15,-7 0-38-15,1 7-64 0,0-3-1 0,0-3-525 16,1-1 119-16,-15 0 100 0</inkml:trace>
  <inkml:trace contextRef="#ctx0" brushRef="#br0" timeOffset="16532.22">37005 12261 155 0,'-4'6'323'16,"-2"-4"59"-16,6-2 8 0,0 0-17 0,-4 5-26 15,4-5-28-15,-6 0-28 0,6 0-27 16,0 0-25-16,0 0-20 0,0 0-19 16,0 0-17-16,0 0-15 0,0 0-11 0,0 0-7 15,10-21-7-15,9 10-9 0,14-6-9 16,-2-4-10-16,8 0-14 0,23-1-9 16,-10 2-10-16,-5 8-10 0,-4-1-7 0,-1 7-5 15,-7 6-7-15,-6 0-6 0,16 10-5 16,-9 6-1-16,-12-1-5 15,7 8-3-15,-8 7-3 0,-6 1-4 0,-13 1-2 0,-2-1-2 16,-4 13-2-16,-2 2 0 0,-11 0 1 16,-6 17 3-16,-3 6 1 0,-7-7 3 15,8-9 0-15,2 0-3 0,5-16-1 16,1-4-2-16,-1 0-4 0,1-8-2 0,9 3-3 16,2-6-3-16,4-1-1 0,0-1-2 15,0-3-2-15,4 4 0 0,2-2-5 16,15-6-11-16,-2 3-22 0,16-2-25 0,2 1-29 15,8-7-19-15,-1-8-11 0,7 8 0 16,30-16-8-16,-2-3-12 0,1-4-26 16,-5-3-58-16,-1-4 17 0,-6-7-537 0,-8-4 123 15,0 1 103-15</inkml:trace>
  <inkml:trace contextRef="#ctx0" brushRef="#br0" timeOffset="16876.55">38851 10977 83 0,'15'-69'280'0,"-3"-4"67"16,-4 11 16-16,0 9-10 0,-1 13-22 0,-1 7-28 15,-2 10-29-15,-2-1-36 0,-2 8-34 0,0-1-22 16,0 8-19-16,0 3-15 0,0 6-10 15,0 0-3-15,-27 20 2 16,11 13 4-16,-15 21 3 0,-4 13 2 0,4 5-1 16,-3 7-7-16,-1 9-10 0,6 3-11 0,-20 86-9 15,20-50-9-15,8-22-9 0,11-11-14 16,-1 2-20-16,11 2-21 0,0-2-20 16,7 2-21-16,7-10-34 0,-4 2-14 0,9-7-18 15,4-9-22-15,6-6-24 0,-2-8-31 16,2-15-85-16,2-13 21 0,0-6-477 15,-7-11 115-15,1-7 96 0</inkml:trace>
  <inkml:trace contextRef="#ctx0" brushRef="#br0" timeOffset="17456.07">39219 12116 248 0,'-41'-44'390'0,"-1"-6"19"16,3-3-10-16,10 12-32 0,2-3-33 0,13 9-33 16,3-7-30-16,1 9-28 0,6-3-26 15,8 3-23-15,-4 2-20 0,10-9-19 16,1 0-18-16,20-26-16 0,-6 12-14 16,8-8-8-16,4 5-2 0,2-1-3 15,9 0-2-15,-7 5-2 0,11 1 2 0,-5 2-3 16,5 6-7-16,2 3-5 0,-3 2-7 15,-3 14-8-15,-3 9-6 0,-7 3-5 16,3 6-4-16,-6 7-1 0,6 7-1 0,-3 6 0 16,1 7-1-16,6 18 6 0,-5 10-1 15,-7 3 3-15,-15 14-1 0,-5 6-4 16,-5-3-4-16,-8 12-2 0,-10 8-4 0,-1 4-4 16,-5-5-1-16,-5-3-2 0,4-3-4 0,-3-6-1 15,3-26-2-15,7-5-1 0,2-9 0 16,1-8 2-16,1-2 3 0,2-9 4 15,4-1-1-15,-4-5-1 0,0-2-3 0,4-5-4 16,0-3-5-16,0 0-4 0,12-15-5 16,-3-2-5-16,11-15-6 0,15-25-9 15,5-10 5-15,3-3-13 0,5-11-2 16,38-56 1-16,-26 31 2 0,-16 22 3 0,-7 18 1 16,-4 1 9-16,-6 7 6 0,-11 17 2 15,-1 3 1-15,-11 7-2 0,-2 11-2 16,-4 3-3-16,-2 4 1 0,-4 5-3 0,-1 8 2 15,-3 0 0-15,2 12 0 0,-11 2 2 16,-10 13 0-16,8 6-1 16,-14 23 4-16,6 1 0 0,0 3 1 15,10 6 0-15,7-7 0 0,8-6-11 16,6-5-33-16,6 5-25 0,17 23-32 16,12-11-33-16,8-3-51 0,13-12 38 15,14-13-743-15,7-4 148 0,14-13 124 0</inkml:trace>
  <inkml:trace contextRef="#ctx0" brushRef="#br0" timeOffset="18758.05">41478 7541 26 0,'-70'0'260'0,"14"0"86"0,11-2 23 15,5-5-9-15,7 2-23 0,11 5-26 16,-1-6-27-16,4 3-27 0,3 1-26 16,1-2-22-16,3 2-20 0,-1-1-13 0,5 1-14 15,0-3-14-15,2 0-10 0,-1 1-8 16,5-1-4-16,2-3-3 0,5 3-5 0,7-10-4 15,7-1-7-15,12-5-9 0,22-14-9 16,9 3-7-16,4-4-8 0,9-1-6 16,-3 4-7-16,11 2-7 0,-9 4-4 15,-8 3-4-15,-10 7-6 0,-8 5-6 16,-15 3-4-16,-4 0-2 0,-6 9-2 0,1 0-2 16,-9 9 0-16,-5-4-1 0,5 7-3 15,-5 7-1-15,-4-3 0 0,-2 10-2 0,-4 1-3 16,0 5 0-16,6 16-1 0,-6 2-3 15,-6 7 1-15,2 30-1 0,-2-1 0 16,-4 8 0-16,8-7-2 0,-5 7-1 0,1 5 0 16,0 0-2-16,-2 2 1 0,8 9-2 15,-2 1-1-15,4 13 1 0,16 97 1 0,3-15-1 16,8-8-2-16,4-5 0 0,-8-49-1 16,24 54 1-16,3-4 2 0,33 67 0 15,-23-82-2-15,4 1 2 0,4-4 0 16,5-3 2-16,1-11 0 0,-4-1-2 0,-18-37-2 15,19 27 2-15,-28-35 0 0,-4-18-1 16,-18-23 2-16,6 8 1 0,-8-4 3 0,-1-6 7 16,-7-16 7-16,-5-4 7 0,-8-10 5 15,-6 3 1-15,-7 2-2 0,-18 17-2 16,-10-3-3-16,-13-4-2 0,-10 8-2 16,-68 41-4-16,-9-4-2 0,-18-8-2 0,-4-5-3 15,8 3-6-15,-2-13-20 0,43-18-34 16,23-15-21-16,23-8-23 0,0-7-26 15,18-9-30-15,21-11-49 0,9-12 37 0,18-5-709 16,10-11 144-16,15-18 121 0</inkml:trace>
  <inkml:trace contextRef="#ctx0" brushRef="#br0" timeOffset="19219.9">44136 9346 127 0,'-14'0'327'0,"1"0"70"0,13 0 3 15,-14-4-22-15,14 4-30 0,-12 0-31 0,12 0-29 16,0 0-28-16,0 0-16 0,26-7-14 15,1 3-11-15,15 3-12 0,-1-10-10 0,31-7-7 16,7 10-7-16,4-7-8 0,1-2-16 16,11 3-15-16,-8-2-23 0,8 1-27 15,-8 3-30-15,4 7-28 0,0 0-25 0,-8-5-43 16,-15 10-34-16,-6 6-16 16,-12-2-12-16,-3 5-8 0,-4 3-7 15,-5 0-11-15,-5 9-14 0,-11 0-52 0,-1 9 0 16,-8 1-482-16,-13-6 111 0,-7 13 93 15</inkml:trace>
  <inkml:trace contextRef="#ctx0" brushRef="#br0" timeOffset="19401.75">44688 10169 245 0,'-35'31'426'0,"10"-7"64"16,5 0 2-16,5-14-26 0,1 6-36 16,5-4-41-16,-3-1-39 0,12-2-34 0,-2 2-29 15,4-6-28-15,8 4-24 0,1 4-22 16,22 1-18-16,4 1-21 0,33 1-21 0,13 5-24 15,14-10-24-15,8-6-27 0,19-10-36 16,110 0-56-16,78-27-117 0,-107-1-92 16,14 0-628-16,-8-11 141 15,-17-6 118-15</inkml:trace>
  <inkml:trace contextRef="#ctx0" brushRef="#br0" timeOffset="25131.25">47379 6712 49 0,'-14'0'231'16,"8"0"74"-16,6 0 18 0,0 0-9 0,0 0-19 15,-15-4-23-15,15 4-25 0,0 0-24 16,0 0-21-16,27-10-20 0,-6 5-17 15,-5-4-17-15,11 3-13 0,17-6-11 0,-7 1-9 16,12 2-6-16,-5-2-8 0,5 1-8 16,1 4-9-16,4 1-8 0,-2 1-7 15,-5 4-5-15,9 0-7 0,-9 0-6 0,-3 0-5 16,-3 4-5-16,-8-4-2 0,-4 0-5 16,-6 5-4-16,6-5-2 0,-2 4-3 15,-9-4-2-15,-1 0-2 0,-3 0-4 0,-1 0-8 16,-5 0-13-16,-8 0-23 0,12-4-10 15,-12 4-6-15,0-5-5 0,0 5-3 0,-18-9 3 16,1 1 4-16,-1-1 14 0,-11 4 17 16,-6-5 14-16,-7 6 4 0,-1 1 1 15,-5 3 1-15,5 7 1 0,-1-2 0 16,-1 5 0-16,-5-1 0 0,15 3 0 0,-6-7 0 16,12 4-1-16,2-3 2 0,4 0 3 0,9-4 2 15,-5-2 0-15,5 3-1 0,6-3 0 16,-5 0-1-16,13 0 0 0,-10-3 1 15,10 3-1-15,-11 0-1 0,11 0 1 16,0 0 3-16,0 0 3 0,0 0 4 16,0 0 2-16,0 0 2 0,13 9-1 0,-7 5-1 15,9 2 1-15,5 6 2 0,-3 11 1 16,16 19 0-16,-4 9 0 0,4 5-1 16,-4 5 3-16,0 2-5 0,4 17-3 0,-6-1-1 15,28 98-1-15,-24-47 2 0,11 42 0 16,-9-36-2-16,-2 49-2 0,-10-39-1 15,5 39-2-15,-13-36-2 0,1 54 0 0,-5-50-1 16,5 52 0-16,-8-53 1 0,7 58 0 16,-11-56 1-16,16 54 2 0,-1-7 1 15,-11-53-1-15,9-28 2 0,-7-19-3 0,4 4-1 16,11 91-1-16,-11-60 0 0,-3-30-1 16,-3-13-2-16,0-3 1 0,0-1 0 15,-4 1 0-15,2 0 1 0,-2-5-2 0,-2-1 1 16,0-10 1-16,0-12 1 0,0-13 1 15,7-10 0-15,-7-3 3 0,0 6 2 16,2-6 2-16,-2-4 4 0,4 0 2 16,-2 6 2-16,4-4 3 0,0 1 0 0,1 2 1 15,1-5 1-15,6 0-2 0,13 22 1 16,6-7-3-16,4 1-2 0,7-11-3 16,3 4-2-16,22-9-1 0,1-5-3 0,6-4 0 15,3-2-2-15,20-4 1 0,2-3 1 16,98 9-1-16,-46-19-3 0,53 13-2 0,-44-14-10 15,-28-4-41-15,83 6-59 0,-56-4-83 16,42 9-16-16,-50-8-674 0,-33 4 145 16,-23-11 121-16</inkml:trace>
  <inkml:trace contextRef="#ctx0" brushRef="#br0" timeOffset="27058.85">50649 7049 29 0,'-16'0'205'0,"10"0"67"15,-3-4 16-15,9 4-6 0,-14 0-17 0,14 0-21 16,-12 0-23-16,12 0-21 0,-13 0-20 15,5-1-17-15,8 1-16 0,0 0-12 16,-8 0-9-16,8 0-4 0,0 0-3 16,-13-6-1-16,11 2 0 0,2 4-1 15,0 0-3-15,-6-5-2 0,2-2-3 0,4 7-5 16,-8-9-5-16,8 3-7 0,-3 0-8 16,-1 1-6-16,2-5-6 0,0 3-7 0,2-7-4 15,0 4-6-15,4-15-6 16,0 2-4-16,7-14-4 0,1-9-3 15,15-17-2-15,0-5-2 16,2 4-2-16,4-8-3 0,2 9 2 0,2 1-3 0,5 5-2 0,-1 4-4 16,-4 4-3-16,5 18-2 0,-9 0-1 15,-2 10-2-15,4 4-1 0,4 6-2 16,-2 2-1-16,2 9-2 0,3 4-1 0,1 8-1 16,21 16 0-1,-2 6 0 1,-2 10 0-16,-8 3 0 0,4 15 0 0,-7 0 1 0,-1 3-2 15,-7 2 1-15,-4 1 0 0,-3-2 1 0,-6 4-2 0,-7-7-1 0,-6-15 0 16,-3-2 1-16,-4-6-1 0,-8-7 2 0,6-6 0 16,-6-3 1-16,-6 0-1 0,6 0 1 15,-6-3 0-15,0-4 4 0,-2 0 7 16,8-6 5-16,-7 2 3 0,5-5 0 16,-2 1-1-16,4 1-3 0,-2-1-5 15,-4-4-7-15,6 2-7 0,0-2-6 0,0 0-6 16,0-5-3-16,0 5 0 0,0-5-2 15,0 0 0-15,21-14 1 0,-7 3 1 16,11-11-1-16,-2-7 2 0,-1 1-1 0,20-25-2 16,-1 1 3-16,0-6-1 15,-3-3 2-15,1 0 0 0,-2-1 2 0,-4-6 3 16,8 5-1-16,-7 1 0 0,-3-2 1 16,-7 18 1-16,-5 5 0 0,0 8 3 0,-7 11 1 0,-2 2 0 15,-4 0 1-15,1 7 1 16,-1 0-2-16,-4 6-3 0,2-2 0 0,-4 3-1 15,0 6 1 1,0 0 0-16,-12 0 2 0,12 0 4 0,-13 15 2 0,5-2 3 0,-4 7 5 16,-3 10 3-16,1 6 3 0,-1 2 2 15,1 4-1-15,-1 0-2 0,3 4-1 0,-5 20 0 16,-3 0-3-16,5-12-1 0,5-4-3 16,2-11 1-16,6 1-2 0,2-2-1 15,-5-9-3-15,10-4-1 0,-3 1 0 0,-2-2 0 16,12 0-2-16,-4-4-4 0,7-5-12 15,3 0-18-15,3-6-24 0,2-1-33 16,18 0-37-16,2-12-48 0,7-1 26 16,27-7-618-16,3-4 127 0,-7-4 106 15</inkml:trace>
  <inkml:trace contextRef="#ctx0" brushRef="#br0" timeOffset="28883.44">53084 7485 110 0,'-6'-6'193'0,"0"5"27"0,0-3 2 0,6 4-8 16,-9-11-13-16,3 11-15 0,6-5-13 16,-8-1-10-16,8 6-10 0,-2-10-9 15,-8 5-7-15,10-6-9 0,-2 6-8 16,-3 0-8-16,3-4-7 0,2 1-9 0,-2-1-7 16,-2-2-4-16,4 0-2 0,0 2 2 15,0-5 4-15,-6 8 2 0,6-2 3 16,0-1-1-16,0 0-3 0,0 2-4 0,-2-2-7 15,2 4-4-15,0 5-3 0,0-11-2 0,0 11-2 16,-2-10-1-16,2 10-1 0,-4-6 0 16,4 6 3-16,0 0 3 0,0 0 1 15,-2 16 0-15,2-5-2 0,0 3-3 0,2 13-2 16,4-1-4-16,-6 5-4 0,2 16-4 16,8 1-6-16,-8-6-3 0,7 9-4 0,-3-4-5 15,0-4-1-15,2 4-3 0,5-3-6 16,-7-4-6-16,2 1-10 0,-2-9-26 15,1-6-44-15,-5-4-44 0,4 4-54 16,0-5-9-16,0-9-597 0,-4 1 127 0,7-11 107 16</inkml:trace>
  <inkml:trace contextRef="#ctx0" brushRef="#br0" timeOffset="29630.37">52526 5623 55 0,'0'-47'255'0,"0"5"67"16,0-6 14-16,-2 12-5 0,-8 6-29 0,10 7-25 16,-4 2-25-16,-2 0-27 0,-5 6-22 15,9-4-15-15,-4 6-9 0,4-3-7 16,-2 5-8-16,-3 2-10 0,5-1-8 15,2-5-9-15,0 12-9 0,0-6-10 0,0 0-8 16,0-2-5-16,0 9-8 0,2-8-6 16,5 1-5-16,-1-3-7 0,2 2-5 15,11-5-6-15,-5-1-5 0,5 2-7 0,10-6-5 16,2 1-5-16,-4 5-4 0,12 2-6 0,-10 3-3 16,-2 4-3-16,2 5-4 15,-7 0-2-15,11 0-4 0,-6 5-6 0,-4 3-4 16,0-3-2-16,4 3 0 0,-7 5 0 15,-5-2 0-15,6 5 0 0,-3-3 3 0,-8 5-1 16,1 4 1-16,-7-7 2 0,-4 10 0 16,6-2-2-16,-12 3 1 0,6-1 0 15,-2 3 1-15,-11 13 0 0,5-3-1 0,-8 2 0 16,5-3 1-16,-3 1-1 0,-1 2-1 0,1-3-1 16,-1-3 0-16,3 2-1 0,-2-1-2 15,1-3 1-15,3-1-2 0,-1-9-1 16,3-1 0-16,2 0 1 0,-2-1 0 15,8-3-1 1,-6-1 0-16,6-5 1 0,-3 2 2 0,3-1 3 16,0-3 2-16,0-4 3 0,3 9-2 0,-3-5 2 15,6 0 1-15,-6-4 0 0,6 6 0 16,0-4-1-16,0-1-1 0,-2 3-1 0,7-4 0 16,-3 1-2-16,7 3 1 0,5-3-2 0,1 0 0 15,6-2-6-15,14 1-14 0,5-2-26 16,7 4-32-16,26-5-44 0,6 3-53 0,3 9-77 15,-3-1-6-15,10 6-550 0,-10 3 133 16,-6 8 110-16</inkml:trace>
  <inkml:trace contextRef="#ctx0" brushRef="#br0" timeOffset="32783.68">51067 11428 184 0,'-12'5'279'0,"3"5"29"0,1-5-1 0,-4 1-13 0,5-1-18 0,-7-4-17 15,8-1-20-15,6 0-20 0,-17 0-18 0,5 0-18 16,4-1-17-16,-1-4-16 0,-3-8-12 16,-1 0-12-16,3-3-11 0,0-3-8 15,-1-7-6-15,-1-6-5 0,4-11-4 0,2-2-4 16,-1-11-4-16,1-26-4 15,12-2-2-15,1-9-1 0,1 2-4 0,13 8-6 16,-3 2-5-16,5 2-6 0,0 6-7 16,10 7-4-16,-4 8-6 0,0 15-4 15,-11 8-6-15,3 9-1 0,-1 6-1 16,-5 8 1-16,-1 5-3 16,7 7-1-16,0 11 2 0,6 11 0 15,16 26 0-15,-8 10 0 0,4 10 0 0,-3 11-1 0,-5 8 0 0,2-1-2 16,-4 6-3-16,-7 5-1 0,-1 0-1 0,6 0-2 15,-13-3-1-15,5-6 0 0,-11 2-2 16,-2-7-1-16,-6-16-1 0,-6-8-2 0,0-13 0 16,0 1 2-16,-9-5 2 0,7-3 2 15,-6-7 2-15,1-2 2 0,1-6 4 0,-3-7 2 16,5-2 3-16,-2-7 0 0,3-5-1 16,-3 2-4-16,4-10-5 0,8 5-2 15,-15-11 0-15,5 1-3 0,2-12 0 16,6 1-2-16,-3-3-3 0,3-3-1 0,2 1-1 15,2-6-1-15,3-6-1 0,-3-8 1 16,6 6-3-16,4-7 0 0,9-19-1 16,0-7 0-16,12 4 1 0,-9-8 0 0,10-5-1 15,-1 2 1-15,2 0 0 0,0-1 1 16,2 7-1-16,-8 4-1 0,-2 7 0 16,0 11 0-16,-13 15 3 0,1 6 5 15,-9 5 2-15,6 5 1 0,-5 1-1 0,-3 8-1 16,2 2-2-16,-2-2-2 0,2-1-2 15,-6 8-1-15,2-8-2 0,-2 10-1 0,0 3-1 16,2-5-3-16,-2 5-1 0,0 0 4 16,0 18 3-16,0 4 1 0,-2 9 3 0,0 17 1 15,-4 32 1-15,-4 2-1 0,6 9 1 16,-7-2-2-16,3 10-1 16,2-4-2-16,4 3-2 0,4-8-1 15,4-7-4-15,6-9-3 16,9-5-2-16,4-9-2 0,2-14-2 0,2-13-12 15,4-6-8-15,2-11-15 0,8 1-14 0,5-8-14 16,8-8-23-16,-3 4-25 0,5-10-21 0,25 5-21 0,-5-5-33 16,-7 1 51-16,-24 3-607 0,3 1 127 15,-11 0 104-15</inkml:trace>
  <inkml:trace contextRef="#ctx0" brushRef="#br0" timeOffset="33328.61">52995 11990 93 0,'-6'5'286'0,"4"1"71"0,2 3 17 16,-2-5-14-16,2 4-25 0,0-3-30 0,0-5-30 15,-4 8-31-15,4-8-28 0,0 0-25 16,0 0-18-16,0 0-16 0,25-21-17 16,-15 7-16-16,11-17-8 0,-7-1-6 15,7-1-4-15,0-1-1 0,8-29 0 0,-5 20 0 16,-3 1-1-16,-7 10-1 0,3 1-5 15,-5 6-2-15,-3 2-5 16,-1 6-9-16,2-2-8 31,-1 5-7-31,-3 2-8 0,2 0-8 16,-4 2-7 0,-2 0-9-16,0 1-4 0,4 9-5 0,1-2 0 15,-7 2 0-15,0 0 1 0,14 11 0 16,-6-1-1-1,3 8 0-15,3 16-3 0,-6 1-2 0,11 6-2 0,-4 4 0 16,5 24-2-16,-3 3-1 0,6-2-3 31,-3-3-6-31,1-2-12 0,4-3-27 16,-5-11-23-16,1-12-24 0,-4 1-23 0,3-6-29 0,3-1-48 0,4-11 27 0,-7 4-648 0,7-9 134 0,-6-8 111 16</inkml:trace>
  <inkml:trace contextRef="#ctx0" brushRef="#br0" timeOffset="34862.48">54314 11088 36 0,'-12'9'222'0,"-3"-6"72"0,7-1 18 0,-4 1-2 0,3 1-13 15,-3-4-13-15,4 0-18 0,8 0-18 16,-21 0-19-16,13 0-17 0,8 0-16 15,-15-7-17-15,9 5-15 0,0-10-12 16,0 5-9-16,-3-8-9 0,3-6-6 16,4-6-6-16,-2-18-5 0,2-8-6 0,4-32-5 15,4-10-7-15,9-2-1 0,-3-2 0 16,36-77-2-16,-17 52-1 0,8 38-6 16,-4 12-4-16,2 8-8 0,-2 12-6 0,13 5-6 15,-11 16-8-15,4 21-6 0,-7 4-4 16,9 12-5-16,19 27-5 0,-2 15-3 15,41 86-2-15,-16 36-2 16,12 84-1 0,-43-58-1-16,-11 11-3 15,-8 15-1-15,-14 1-3 16,0-7-2-16,-13-47-2 16,-2-30-2-16,-6-27-1 0,0-6-1 0,0-8-2 0,-6-11 0 15,6-19 2-15,-2-23 8 0,-4-2 10 0,6-18 4 0,0-2-2 0,0-12-1 0,0-9-3 16,0 0-3-16,0-30-3 0,0 7-4 0,12-30-6 0,-4-39-6 0,13-12-4 15,20-97-2-15,3 1-3 0,12 1-1 16,4 1 2-16,12-69-6 16,-18 91 7-1,-13 51 3-15,-12 22 2 16,-8 28 4-16,-5 8 6 0,-1 15 6 16,-9 8 2-16,0 18-2 0,2-1-2 15,-4 6-5-15,-2 6-4 0,-2 4-4 16,0 6-1-16,0 5-2 0,0 0-2 0,0 0-4 0,-20 31-1 0,5 5-8 15,3 2 2-15,-11 32-4 0,-6 2 1 0,2 0-1 0,-6 5 3 0,9-5 0 0,-8 2 3 16,1-1 5-16,5 5-5 0,-7-3 2 0,8 6 3 16,0-1-2-16,2 0 0 0,3 2-1 15,1-4 0-15,11-18-3 0,1-7-1 0,14-8-6 16,-1-7-2-16,2 2-16 0,13-13-7 16,12 0-18-16,2-6-19 0,2-6-22 0,13-10-24 15,2-1-25-15,28-8-21 0,1-5-24 16,-1-6 66-16,-3 2-156 0,-1-7-477 15,-1 7 126-15,-24 1 107 0</inkml:trace>
  <inkml:trace contextRef="#ctx0" brushRef="#br0" timeOffset="35376.41">56342 11574 237 0,'-17'-13'338'0,"11"6"25"16,-2-2-6-16,0 4-17 0,-3-7-24 0,5 11-22 15,2-9-26-15,0 1-27 0,4 2-25 16,4 1-20-16,-2-8-20 0,12 3-17 0,1-4-15 16,14-7-16-16,-2 6-10 0,0 0-9 15,6 3-6-15,-11 5-8 0,-1 0-6 16,6 3-6-16,-4 5-4 0,-3 0-5 16,1 5-4-16,0 3-3 0,-7 5-4 0,5 2-5 15,-9-1-3-15,3 7-2 0,-5 1-4 16,-2 0-4-16,0 4-5 0,-6 4-4 15,2-3-3-15,-4 5-3 0,2-2-3 16,-6 11-4-16,0-3-1 0,4-6-2 16,-2 0-2-16,2-6 0 0,-3 1 0 0,3-6 7 15,4 3 8-15,5-3 7 0,-1-4 4 16,8 4-2-16,1-6 2 0,3 1-4 16,11-1-2-16,4 2-3 0,2-6-4 0,3-3-3 15,1 4-4-15,2-7-9 0,5 4-16 16,1-6-40-16,1 1-32 0,1-4-48 0,3 5-62 15,2-5 21-15,2 2-693 0,-3-2 142 16,-1-7 120-16</inkml:trace>
  <inkml:trace contextRef="#ctx0" brushRef="#br0" timeOffset="36288.78">57315 6872 240 0,'-16'-32'332'0,"6"0"27"0,1 6-2 0,-3-1-11 0,6 3-13 16,-3 5-19-16,3 0-25 0,0 4-28 15,4 0-27-15,2-2-26 0,2 8-21 16,6-5-19-16,5-7-16 0,16-5-16 15,24-14-13-15,3 2-13 16,8-9-10 0,7 11-9-16,5-9-8 0,7-3-8 15,66-22-7-15,-34 20-7 16,-22 10-6-16,-4 6-6 31,-4 6-6-31,6 2-4 0,-6 1-5 0,-3 5-3 0,-9 2-3 0,-13 11-4 0,-11-1-4 16,-7 7-3-16,-7 1-2 0,-6 0-2 0,-3 1-1 0,-3 7 1 0,2-1 2 0,-2 4 0 0,-9 3 3 15,1-1 2-15,3 8 0 0,-1 5 1 0,-3 6 1 0,-1 8 1 0,-1-4 0 16,-4 11 0-16,1 1-2 0,-3 28 0 16,2 0 1-16,2 13-3 0,-7 0-2 0,3 11-2 15,-4 4-2-15,-2 13 0 16,8 113-2-16,-2 1-1 0,0-6 2 0,1 0-1 16,1 1 2-16,6 0-1 0,5 0-1 15,4 5 0-15,10 83 2 0,-10-102-2 0,5 2 0 16,-1 5 1-16,6 0 0 15,-4 7-1-15,-2-3 1 0,2-10-1 16,-2-14-1-16,4-5-1 0,-12-47 1 0,-5-27 0 16,1-18 4-16,3 1 5 0,-7-3 5 15,7-6 4-15,-3-3 3 0,-7-10 2 0,4-20 1 16,-3-15 0-16,-3 0 0 0,0-13 1 0,-4-3 4 16,-2-3 8-16,0-1 5 0,-6 0 0 15,-11 7-3-15,-16 19-3 0,-10 0-3 16,-19-3-3-16,-9 5-5 0,-81 36-2 0,-3-16-3 15,-13-11-7-15,3 2-19 0,39-24-53 16,24-7-48-16,13-6-43 0,7-3-51 16,9-3 59-16,18-3-203 0,20-7-569 15,8-11 151-15,20-1 126 0</inkml:trace>
  <inkml:trace contextRef="#ctx0" brushRef="#br0" timeOffset="48320.87">6364 21186 46 0,'-6'11'242'0,"4"-5"77"0,-8-1 20 16,8 1-4-16,-5-2-19 0,-5-4-21 0,4 0-22 15,8 0-24-15,-13-10-23 0,5 5-20 16,0-12-19-16,2-8-16 0,-9-7-12 15,9-9-12-15,6-2-9 0,-6-10-11 16,12-1-7-16,0-23-10 0,9 5-9 0,-1 8-9 16,-2 7-10-16,3 14-8 0,6 2-8 15,-7 8-7-15,-2 0-6 0,5 10-5 0,4 1-6 16,-9 2-5-16,9 6-5 0,-1-1-4 16,1 9-1-16,0-1-3 0,1-4-2 0,7 11-3 15,13-2-1-15,1-5 0 0,5 6-2 16,-1-3 0-16,3-2-1 0,-1-3 1 15,22-4 0-15,3-7 1 0,-10-2 4 16,0-2 3-16,-2-5 0 0,-6 3 0 0,-12-5 1 16,-5 10-1-16,-10 0 1 0,-2-4 0 15,2 8-1-15,-13-3-1 0,1 8-1 0,-7-1 0 16,9 2-6-16,-11 2-7 0,-2-3-10 16,2 11-19-16,-2-7-3 0,1 5 1 15,-7 3 3-15,0 0 1 0,0 0 4 16,8 12-3-16,-8-3 1 0,-8 3 2 15,4 12-1-15,-5 14 2 0,-3-1 2 0,4 15 1 16,-7 23 2-16,3 2 0 0,-3 11 0 0,13 6 2 16,-10 2 1-16,10 14 0 0,-2 5-1 15,4 5 4-15,0 7 4 0,10 92 0 16,-2-60 4-16,0-22 4 0,5-26 2 16,8 102 0-16,-1-61 1 0,-9-26 0 0,1-16 0 15,-4-3-1-15,5 3 1 0,-13-7 2 16,0-3 7-16,-13-11 11 0,3-5 10 0,-17 1 9 15,0-18 7-15,-16 3 2 0,-5-13 1 16,-14-4-2-16,-8-13-3 0,-2-4-3 16,-11-14-1-16,-8-12-5 0,2-6-4 0,-4-8-4 15,2-16-4-15,0-1-10 0,0-1-14 16,9-10-29-16,11 1-60 0,11 9-55 16,11 6-96-16,20 3-676 0,8 6 150 15,13-2 126-15</inkml:trace>
  <inkml:trace contextRef="#ctx0" brushRef="#br0" timeOffset="49034">9068 21454 191 0,'-19'0'301'0,"5"-1"40"0,-3-4 8 15,3 1-13-15,1 4-19 0,-5-4-24 16,10-2-27-16,5 5-25 0,-5-3-20 0,4-2-16 16,8-5-16-16,4 1-15 0,1-1-13 15,13-9-12-15,14-1-14 0,24-11-12 0,8-2-11 16,4 2-11-16,5 6-10 0,11-3-10 15,-3 5-13-15,2 3-18 0,2 1-18 16,2 7-23-16,0 2-36 0,-13 2-29 16,-9 8-28-16,-14 2-29 0,-13-1-68 0,-9 12 1 15,-11 6-470-15,-7 4 108 0,-13 0 91 16</inkml:trace>
  <inkml:trace contextRef="#ctx0" brushRef="#br0" timeOffset="49270.5">9525 21864 100 0,'-38'10'276'0,"5"1"65"0,-2-7 16 15,13 2-7-15,1 1-19 0,0-4-29 16,7 0-28-16,-1-3-26 0,9 5-23 16,-2-5-16-16,8 0-11 0,0 0-9 15,0 0-9-15,0 0-10 0,35-18-9 0,0 8-12 16,33-23-12-16,7 0-9 0,7-7-12 15,84-27-13-15,-46 14-14 0,-23 16-28 16,-6 8-39-16,0-4-69 0,6 17-81 0,8 10-66 16,-6 6-531-16,3 2 121 0,-15 9 101 15</inkml:trace>
  <inkml:trace contextRef="#ctx0" brushRef="#br0" timeOffset="52142.93">13824 18562 115 0,'0'0'220'0,"-6"-8"36"0,6 8 5 15,0-8-5-15,-2 3-11 0,-9-1-13 0,11 6-13 16,-2-8-11-16,-6-1-9 0,2 0-11 15,0 2-10-15,-3-2-9 0,-1-7-10 16,2 4-7-16,0-4-5 0,-1 0-5 0,-5 1-7 16,8-4-7-16,-9 1-5 0,3-3-1 15,-3 6-7-15,3-6-6 0,-9-3-7 16,5-2-7-16,1 11-5 0,-3-3-5 16,1 3-8-16,-2 3-7 0,1-5-6 0,1 5-8 15,-1 4-6-15,-3 3-5 0,4-6-5 16,-5 2-6-16,1 8-2 0,-4-4-5 0,0 0-3 15,1 5 0-15,1 5-2 0,-4 1-1 16,4 2-2-16,-10 5-2 0,0-1-1 16,4 8-1-16,0 1-1 0,2 3-1 0,5-3-2 15,1 2 0-15,2-2-1 0,9-2 0 16,-9 2 0-16,9 0 0 0,-2-4-1 0,3 3 0 16,-1 0-1-16,4 3 0 0,-4-2-1 15,3-1 0-15,5 1-1 0,-8 2 0 16,8 3 0-16,-2-1-1 0,4-4-1 15,0 0 0-15,0 0-1 0,4 0 2 16,-2-1-1-16,2-2 0 0,2 3 0 0,-4 0 1 16,7-8 0-16,3 7 1 0,-6-8-1 15,9 3 0-15,-3-3 3 0,3 2 1 0,1-13 1 16,5 10 0-16,2-6-1 0,3-5 1 16,1 0 0-16,2-5-1 0,13-6 0 0,-1 10 0 15,0-13 0-15,1 2-1 0,-5-3 0 16,10-1 0-16,-9 0 1 0,3 0 1 15,0-2 0-15,19-14 0 0,-16 8 2 16,-3 5 3-16,-12-3 2 0,6 1 1 0,-8 5 1 16,2-5-1-16,0-5 0 0,4 2-1 15,-6-9-2-15,16-8-1 0,-6-2-2 0,5-3-2 16,-1-1 1-16,0-2-2 0,-12 8 0 16,-4 5 2-16,-2 3 2 0,-9 2 2 15,5-5 1-15,-5 4 0 0,1 0 5 16,-9 2-2-16,-4 1-3 0,0 5-1 0,-2-3-2 15,0 0 1-15,-2-3-2 0,0 3-2 16,-4-15-1-16,-2 1-2 0,-5 0-1 16,5 7-1-16,-5-7 0 0,-1-1 4 0,0-3-3 15,-5 5-4-15,2 1 0 0,-7-21-1 16,-5 7 1-16,-4-2 6 0,8 12-3 0,-2 1-2 16,-12-4-3-16,8 4-1 0,-9 2 1 15,3 2 0-15,4 9-1 0,2-2 1 0,0 9-2 16,0-2 0-16,-4 2 0 0,-15-11 2 15,3 2-2-15,-9 2-4 0,0 3 5 16,-6-3-2-16,-2 5 1 0,0 7-3 16,2 1 0-16,8 7 5 0,5 2-1 0,-28 2 0 15,13 5-2-15,-21 1 3 0,9 3-1 16,-7 7 1-16,-2 6-1 0,3-4-1 0,3 6 1 16,3-4 1-16,-1 5-3 0,7 1 1 15,0 10-1-15,-1-5-3 0,-1 15 0 16,6 8-5-16,-4 4-17 0,-48 66-20 0,33-32-8 15,31-9-17-15,17-1-23 0,10 14-14 16,13 1-15-16,14 4-33 0,14 2-86 16,34 91-581-16,16-34 137 0,-8-53 115 15</inkml:trace>
  <inkml:trace contextRef="#ctx0" brushRef="#br0" timeOffset="52784.33">15550 17260 151 0,'12'-33'232'0,"-3"2"27"0,-1-1 3 16,-2 6 1-16,-4-2-12 0,8 4-13 0,-10-5-14 16,0 5-14-16,0 4-15 0,0-1-15 15,-6-1-14-15,0 1-13 0,4 1-12 16,-4-1-6-16,0 6-7 0,-3-6-5 0,3 9-6 15,-6 2-9-15,3-2-11 0,-9 5-10 16,8 5-9-16,-5 2-9 0,-6 2-7 16,1 7-7-16,-15 11-6 0,8 4-2 15,-15 21 0-15,-1 4 0 0,4 4-1 0,4 6 2 16,6 2-1-16,2 6 1 0,6 6-1 16,5-6-2-16,1 6-2 0,9-12 0 0,6-5 0 15,0-9-1-15,6 5-2 0,9 26-1 16,-1-9-4-16,3 0-2 0,1-17-1 15,-3 1-5-15,11 9-4 0,-11-15-8 0,-1 2-12 16,-1-9-30-16,1-9-21 16,-5 7-14-16,-3-2-27 0,0-4-40 0,-6-2 3 15,0-3-606-15,-12 12 122 0,-3-5 101 0</inkml:trace>
  <inkml:trace contextRef="#ctx0" brushRef="#br0" timeOffset="53132.86">14696 18307 45 0,'-20'-4'249'0,"-1"1"81"16,0-3 24-16,7 4-7 0,1-2-21 16,-1-1-26-16,6 5-28 0,-3-4-22 0,3-4-18 15,6 8-16-15,-8-9-16 0,8 6-15 16,2-6-14-16,0 9-12 0,6-11-13 0,0 2-9 16,8-3-8-16,7-1-9 0,14-7-9 15,2 7-10-15,32-13-10 0,7 0-8 16,3 4-8-16,10 1-8 0,-3 1-14 15,9-1-24-15,-4 9-30 0,0-1-66 0,-8 11-43 16,-19 4-75-16,-10 2-552 0,-17 5 124 16,-2 3 101-16</inkml:trace>
  <inkml:trace contextRef="#ctx0" brushRef="#br0" timeOffset="54525.83">16114 18806 139 0,'0'0'249'0,"-6"3"36"0,6-3 2 0,-4 7-13 16,4-7-20-16,0 0-20 0,0 0-16 15,0 0-10-15,0 0-6 0,0 11-7 16,0-11-8-16,0 0-12 0,0 0-11 0,0 0-11 15,0 0-9-15,0 0-10 0,0 0-9 16,0 0-10-16,0 0-10 0,0 0-9 0,0 0-9 16,21-18-7-16,-11 10-8 0,-2-4-7 15,5-3-5-15,-5-3-4 0,6-3-5 16,-1 0-3-16,-3 3-4 0,9-12-1 16,-5 2 1-16,1 3-1 0,-3-2 0 0,-6 12 1 15,2-7 1-15,1 3 0 0,-3 7-1 16,2-4-3-16,-4 2-5 0,0 3-3 0,1 4-4 15,1-2-4-15,-6 4-4 0,8-7-4 16,-8 8-5-16,2-3-3 0,-2 7-2 0,4-9-2 16,-4 9 1-16,0 0 3 0,0 0-3 15,9 20 2-15,-9-8-1 0,6 9 1 16,-6 11 0-16,6 8-1 0,0 12 1 16,-6-3 0-16,8 33 0 0,-1-18 0 15,1-6 0-15,-8-7 1 0,6 2-1 0,0-6 0 16,3 6-1-16,-7-4 1 0,8-1 0 0,-2 2-4 15,-2-6-20-15,5 1-28 0,-7-2-28 16,4-6-35-16,-2 0-54 0,1-5-23 16,-5-8-593-16,-2-7 130 0,-2-8 107 0</inkml:trace>
  <inkml:trace contextRef="#ctx0" brushRef="#br0" timeOffset="54974.68">13719 20349 88 0,'-15'0'279'0,"3"0"72"0,-3-4 17 15,9-3-11-15,-8 6-24 0,5 1-27 16,-1-4-28-16,8-2-27 0,-6 3-24 15,4 0-23-15,4 3-22 0,-3-9-17 16,3 9-16-16,9-9-13 0,-1 9-12 0,17-7-9 16,4 3-9-16,47-4-9 0,17-5-9 15,17 1-6-15,113-8-5 0,-12-2-4 16,12-9-3-16,85-22-4 0,-97 18-5 0,82-18-4 16,-94 19-4-16,-7 1-17 0,-41 6-27 15,-25 15-50-15,-14 7-39 0,-7 0-40 16,-6 5-129-16,3 16-468 0,-24 4 119 15,-10 6 100-15</inkml:trace>
  <inkml:trace contextRef="#ctx0" brushRef="#br0" timeOffset="55775.82">14955 21527 216 0,'0'0'304'15,"0"0"25"-15,0 0-5 0,-11 1-19 0,11-1-23 16,0 0-24-16,0 0-22 0,0 0-18 15,-16-10-12-15,10-1-8 0,-3 2-12 16,1-2-9-16,-4-1-6 0,-7 2-7 0,2-7-9 16,-1 3-12-16,-11 0-14 0,0-7-12 15,0 9-10-15,2-4-11 0,7 10-10 16,-7 0-9-16,0-3-9 0,4 4-7 16,0 6-7-16,-10-1-8 0,-8 13-4 0,4-1-5 15,-19 16-5-15,-6 13-2 0,8-1-3 16,2 7-2-16,5-2 0 0,6 9-3 0,3-6-3 15,7 0-1-15,9-12 0 0,7-4-1 0,1 6 0 16,1-6 1-16,11 2-1 0,-4-12 0 16,6 4 1-16,6 1-1 0,-6-4 1 15,6-2 0-15,9 3-1 0,6 6 0 16,-7-8-3-16,13 4-1 0,-4 0-2 0,4-11-2 16,1 2 0-16,-1-12-1 0,-4 0-2 15,0-14-1-15,8 8 1 0,4-16 0 16,23-17-2-16,-4-9 0 0,-5-10 0 0,1-6 0 15,-9-3 0-15,-4-6-1 0,-4 1 1 16,-10 3 0-16,-4 6 0 0,-13 3-1 0,-4 11 0 16,-4-8 2-16,-4 3-2 0,-9-28 1 15,-12 5-3-15,-8 1 1 0,-6-5-2 16,-9 12 0-16,-3-4 0 0,-9 6 0 16,-5 2 1-16,-3 5 1 0,-4 10-1 0,-3 4-1 15,-5 9-4-15,1 11 0 0,0 5 2 16,-5 11-9-16,1 10-10 0,2 11-7 15,2 5-15-15,9 7-14 0,2 4-14 0,6 10-17 16,10 4-19-16,11 6-22 0,1 2-31 16,15 12 10-16,7 0-596 0,5 17 124 15,7-5 104-15</inkml:trace>
  <inkml:trace contextRef="#ctx0" brushRef="#br0" timeOffset="56586.68">15151 21960 17 0,'0'0'194'0,"0"0"70"0,0 0 24 15,-21-12 6-15,15 11-4 0,-2-10-13 16,-5 1-18-16,1-8-20 0,4-1-16 0,-7-18-12 16,7 4-11-16,0-7-12 0,2-7-10 15,1-4-9-15,10-4-9 0,3-20-8 16,6-1-8-16,1 3-11 0,5 9-8 0,1-2-10 16,2 13-10-16,-2 16-8 0,-1-1-8 15,5 5-9-15,4 1-9 0,-6 6-7 16,6-1-7-16,2 15-8 0,-9 2-6 15,1 6-5-15,2 8-4 0,-4 5-3 0,3 13-4 16,1 9-3-16,6 23-3 0,-6 12-2 16,-11 9-1-16,-7-11 1 0,-7-8-3 0,-4-3 1 15,-3 31-1-15,-9-9-1 0,-3-13-1 16,9-16 0-16,-3-10 0 0,11-7 1 0,-8-5 1 16,8-3 1-16,-6 0 1 0,8-1 0 15,-6-8 5-15,1-2-6 0,3 1-2 16,2-11-4-16,0 0-5 0,0 0-2 15,0 0-2-15,23-21-6 0,-11-1-2 0,9-4 5 16,2-5 4-16,-2-9-5 0,12-10-4 16,-7 3 1-16,3-8 1 0,-6 2 2 15,-2 10 0-15,-3 7 2 0,-1-5-2 0,2-1 0 16,-5 2 1-16,-6-5 1 0,5 11 0 16,-5-7 0-16,-2 9 1 0,0 7 3 15,-4 5 1-15,5-1-2 0,-5 0-3 16,2 10-5-16,-4 2-2 0,0 1 2 0,0 8-2 15,0 0 2-15,-15 17 3 0,1 14-3 16,-7 2 1-16,-6 33 0 0,-6 8 1 0,11-7 0 16,3 3 0-16,9-19-1 0,-1-3 3 15,9-7 0-15,2-8 0 0,6-1 1 0,1-7 1 16,7 11-1-16,1-9-5 0,7 4-26 16,3-9-30-16,4-7-32 0,-2 6-49 15,-4-13 8-15,4 5-654 0,-7-8 131 16,-3-3 109-16</inkml:trace>
  <inkml:trace contextRef="#ctx0" brushRef="#br0" timeOffset="56862.58">16240 21916 45 0,'15'0'243'0,"-9"0"80"0,2 5 23 16,1 1 1-16,-1-6-10 0,2 9-17 15,5 3-17-15,-1 0-19 0,-2 7-21 0,-1-6-22 16,7 5-21-16,-3 4-20 0,1 0-19 0,5 5-16 16,-4 2-16-16,-3 3-20 0,1 0-24 15,-5 15-30-15,0-5-34 0,-2 41-38 16,-1 1-90-16,-1 9-90 0,2 0-499 15,7 0 112-15,1-13 94 0</inkml:trace>
  <inkml:trace contextRef="#ctx0" brushRef="#br0" timeOffset="59761.97">21507 17992 149 0,'-4'0'227'15,"-6"-9"22"-15,3 5-3 0,-1 4-12 16,8 0-17-16,-14-1-16 0,1 1-9 0,5 0-3 15,8 0-3-15,-27 0-6 0,13 0-7 16,1 1-7-16,5-1-10 0,-7 0-11 16,3 0-10-16,4 4-11 0,-5-4-10 0,5 5-8 15,-4-5-8-15,3 4-5 0,1 3-3 16,-2-6-2-16,2 3 0 0,-1 3-1 16,-3 6-1-16,4-1-2 0,-1 5-2 15,3-2-6-15,-4 5-5 0,8 6-3 0,0 1-5 16,2 4-5-16,0 0-6 0,2 7-5 15,6 4-5-15,4 3-2 0,3-13-5 16,6 6 0-16,5-12-2 0,1 2-2 0,8-3-2 16,3-9-4-16,3-3-1 0,2-10-2 15,3 2-1-15,-3-5-1 0,5-5-2 0,1-2-2 16,-7-7 0-16,22-9-1 0,-8-3-2 16,-1-6 0-16,-13-2-1 0,-7 6 1 15,-8-5-1-15,-7 0-2 0,-1-7 0 16,0 4-2-16,-7-7-1 0,-6-9-1 0,-6 6-1 15,-6-5-3-15,-4-27 0 0,-11-1 0 16,-4 9 0-16,-4-2 0 0,-12-1 1 0,-11 7-2 16,-6 3 0-16,-10 6-1 0,-68-31 0 15,20 26 0-15,15 19-4 0,6 17 3 16,-89-16-4-16,47 20 3 0,30 7 0 16,10 11-2-16,2 8 0 0,4 1 0 0,4 11-4 15,2 4-7-15,-4 2-6 0,11 20-12 16,3-1-19-16,13 3-12 0,11 11-18 0,15 5-16 15,18-3-20-15,22-6-34 0,12 28-28 16,24-5-540-16,55 56 120 0,21-23 100 16</inkml:trace>
  <inkml:trace contextRef="#ctx0" brushRef="#br0" timeOffset="60626.2">23944 17377 154 0,'0'0'243'0,"6"-8"32"16,-6 8 1-16,2-5-11 0,0-1-14 0,2-3-18 15,3 4-19-15,-7-6-16 0,0 2-12 16,2-3-12-16,-2 1-14 0,0-6-12 16,0-1-8-16,-2-9-7 0,-5 5-4 0,1-19-5 15,-2 4 1-15,-4-4 4 0,-1 0-1 16,-3 7-7-16,-3-7-5 0,2 8-7 16,-3 1-8-16,-1-1-8 0,0 9-10 0,-1 2-11 15,-3 3-7-15,2 9-6 0,0-1-4 16,-3 10-7-16,1 1-8 0,0 0-5 15,-6 1-4-15,8 10-5 0,-6 9-2 16,-4 1 1-16,6 5 6 0,5 11 0 0,-1 21 1 16,-8 11 0-16,16 1-1 0,-1 12-1 15,3 5-1-15,5-1-1 0,4 9-1 0,0 3-2 16,8 1-2-16,-4 1-2 0,6 6-3 16,5-3 5-16,-3-1-5 0,0-4-2 15,5-2-3-15,-3-3-2 0,2-9-5 16,1-9-15-16,-7-14-27 0,0-8-23 0,-2-15-21 15,-4-1-25-15,-2-5-36 0,-4-2-63 16,-2 6-563-16,-7-9 128 0,-10-6 106 16</inkml:trace>
  <inkml:trace contextRef="#ctx0" brushRef="#br0" timeOffset="60854.55">22919 18595 88 0,'-29'-3'320'0,"-6"-9"49"0,-5-6 5 15,9 5-15-15,5-1-25 0,11 6-29 16,1-1-31-16,1 0-26 0,7 2-24 0,10 2-23 16,4-4-19-16,-1 7-19 0,9-7-15 15,5-3-14-15,18 3-9 0,-4-3-9 0,11 7-11 16,1-5-7-16,28-1-9 0,1 0-9 16,-1 2-6-16,-7 4-10 0,-6-1-16 15,-9 5-25-15,3-4-51 0,2 10-78 16,-2-5-140-16,0 1-449 0,-5 5 116 15,-3-6 96-15</inkml:trace>
  <inkml:trace contextRef="#ctx0" brushRef="#br0" timeOffset="61166.84">24190 18541 247 0,'8'0'363'0,"-2"0"29"0,1-2-8 16,-1-7-24-16,2 9-37 0,4 0-36 15,3 0-41-15,-1 0-39 0,13-8-30 0,-6 4-23 16,2-5-17-16,4 2-13 0,-7-2-7 16,3-2-1-16,-2-1 1 0,6-6 0 0,-1-1-2 15,-11 6-5-15,1 0-8 0,-1-1-8 16,-1 2-9-16,-1-2-9 0,1 2-8 16,-6 6-8-16,3-3-10 0,-3 3-6 0,-2 6-3 15,0 0 1-15,-6 0 4 0,11 15 1 16,-1 1 6-16,-2 5-2 0,5 17-5 15,-3 3-2-15,3 3-3 0,3 28-2 0,3-7-2 16,1 8-1-16,1-3-3 0,0 1-4 16,1-2-14-16,5-3-34 0,-4 7-52 15,8-9-57-15,-12 0-114 0,-3-11-560 0,-8-2 133 16,-5-20 111-16</inkml:trace>
  <inkml:trace contextRef="#ctx0" brushRef="#br0" timeOffset="61534.73">22421 20206 143 0,'-25'0'304'0,"8"0"57"0,3 0 7 0,1 0-16 15,5 4-26-15,8-4-29 0,-6 0-28 0,6 0-25 16,0 0-25-16,0 0-19 0,23 8-19 16,10-8-14-16,12 7-11 0,36-2-8 15,10 4-6-15,8-9-8 0,17 4-8 16,-1-4-9-16,119-4-10 0,-11-5-8 15,-2-3-10-15,7 0-8 0,-17-2-13 0,-50-1-24 16,-23 13-32-16,-20-1-55 0,-4 3-51 16,-3 3-56-16,-1 8-53 0,-13 0-508 0,-12 2 118 15,-27-5 99-15</inkml:trace>
  <inkml:trace contextRef="#ctx0" brushRef="#br0" timeOffset="62229.04">23533 21849 146 0,'0'0'291'0,"0"0"47"0,0 0 4 0,0 0-16 16,8-12-23-16,-2 3-26 0,7-3-24 15,-5-5-23-15,0 5-22 0,-2-9-19 16,0 0-17-16,1-2-11 0,-14 2-6 0,3 1-4 15,0-2-4-15,-8 1-6 0,-1 0-8 16,-9-3-9-16,-3 7-11 0,0 1-11 16,-2 7-9-16,0 2-9 0,0 7-9 15,-8 0-8-15,-2 7-7 0,-10 6-6 0,-11 14-7 16,-8-1-4-16,6 5-4 16,4 12-4-16,-6 3-3 0,6 7-3 0,0 6-3 0,2 0-2 15,11 2-2-15,0 2-3 0,3-6-3 16,11 1-4-16,9-10-1 0,7-7-2 15,11-5-1-15,0-7 0 0,6-5 0 0,7 0 1 16,5 4 0-16,5-2 0 0,12-8 0 16,-4-3 0-16,6 0 1 0,2-13-1 0,2-2-2 15,-5 0-1-15,5-8-3 0,0-2 0 16,-4-5 0-16,19-18 0 0,-4-17-1 16,-5-3 0-16,1-10 0 0,-5-6 0 0,-10-14 1 15,2-2 1-15,-12 6 2 0,-7-7 1 16,-14 1 0-16,-8-1 1 0,-13 10 2 15,-10 1 4-15,-6 1 3 0,-13 1 2 16,-10 7 0-16,-55-36 0 0,20 28 0 0,16 23-3 16,11 8-2-16,-2 12 0 0,-1-1-4 15,7 6-1-15,-12 6 0 0,14 9-4 0,4 9-9 16,2 4-19-16,-21 13-11 0,-9 11-8 16,11 0-7-16,7 17-13 0,-6-1-20 15,16 3-21-15,8 15-18 0,9-3-37 0,8-4 18 16,12 19-633-16,11-18 130 0,4-8 106 15</inkml:trace>
  <inkml:trace contextRef="#ctx0" brushRef="#br0" timeOffset="63037.86">23750 22122 49 0,'-2'6'190'0,"2"-6"51"0,0 0 11 15,0 0-1-15,0 0-6 0,0 0-5 16,-7-18-6-16,7 7-9 0,0 1-6 0,-6 0-6 16,6-6-7-16,6-10-7 0,-6-1-11 15,2-16-9-15,11-3-10 0,-7-1-12 16,11-21-8-16,1-6-7 0,5 1-11 0,4 7-10 15,4 0-10-15,0 4-11 0,4 9-7 16,-10 8-11-16,2 11-9 0,-3 3-7 16,-1 8-8-16,-2 5-7 0,-5 7-7 15,3 1-4-15,-5 10-2 0,5 10-3 0,-4 1-2 16,-1 21-2-16,-4 9-2 16,7 27 0-16,-13 17-1 0,-4 9-1 15,-8-1-3-15,-1-1-2 0,1-3-2 0,-6 3-1 0,1-13-1 16,-1-10-2-16,1-12 3 0,5-16 6 15,0-7 4-15,2-4 5 0,-5-7 3 16,7-7 5-16,-2 4-1 0,0-2 0 0,0-6-1 16,4-4-3-16,-3-6-3 0,3 3 1 15,2 1-10-15,0-6-8 0,0 0-9 16,9-30-11-16,3-2-15 0,11-5-6 0,16-27-7 16,-4-9-3-16,7 0 1 0,1-5 2 15,-2 3 5-15,-10 2 2 0,2 6 3 16,-6 3 5-16,-10 22 2 0,-3 0 5 0,-3 10 1 15,-7 6 2-15,6-1 0 0,-8 8 0 16,2 3 0-16,-2-6-2 0,-2 12 3 16,0-1-1-16,0 1 0 0,-2-1-2 15,-2 7 0-15,2-2 0 0,-8 6 0 0,10 0 2 16,-15 10 5-16,-1 1 1 0,-9 20 3 16,6 1 4-16,-16 25 3 0,-2 7 5 0,6 9 4 15,2-4 1-15,4 3-2 0,9-6-1 16,5-7 0-16,3-13-2 0,12-5 0 15,-2-6 2-15,7 7-1 0,5-11-1 16,5 6 5-16,1-5-5 0,7 0-12 0,-4-2-40 16,10-2-47-16,-8-3-60 0,10-10 14 15,-4 6-707-15,-6-14 139 0,-5 7 117 0</inkml:trace>
  <inkml:trace contextRef="#ctx0" brushRef="#br0" timeOffset="63337.84">24777 22540 63 0,'4'10'132'0,"-2"0"-197"0,-2-7 21 0,6 6 14 16</inkml:trace>
  <inkml:trace contextRef="#ctx0" brushRef="#br0" timeOffset="63594.47">24816 22593 78 0,'0'0'266'16,"4"-21"68"-16,-4 12 16 0,4-4-10 0,3-6-19 15,-5-5-25-15,10-9-24 0,3 4-22 16,5-2-20-16,-5-1-15 0,5-1-15 16,1 5-14-1,0 0-13-15,-7 7-15 16,1 8-15-16,-1-3-12 16,5 4-12-16,-9 7-11 0,3 0-9 0,1 5-10 15,-2 0-7-15,3 6-8 0,-7 7-5 16,5 6-5-16,-11 6-4 0,-2 5-5 0,-2 10-5 15,-11 9-5-15,-8 22-2 0,-5-3-2 0,1 3-1 0,-8-7 0 16,6-7-5-16,6-14-1 0,5-8-5 0,1-4-4 0,-1-4-3 0,7-6-2 16,7-5-1-16,-6-5 2 15,8 6 4-15,-6-4 8 0,6-1 8 16,6-5 4-16,2 6 1 0,9-5 0 16,8 0-3-16,10 0-3 0,10 4-10 15,9-6-20-15,22 0-47 0,1 3-46 0,6 3-39 16,-5-4-61-16,-8 4-27 0,5 9-615 15,-23-9 137-15,-11-2 114 16</inkml:trace>
  <inkml:trace contextRef="#ctx0" brushRef="#br0" timeOffset="66596.89">15165 25462 45 0,'0'4'185'0,"0"-4"53"0,0 0 13 0,0 0-5 15,0 10-9-15,0-10-8 0,0 0-8 0,-6 0-10 16,6 0-10-16,0 0-10 0,0 0-10 15,0 0-9-15,-2 11-10 0,2-11-9 0,0 0-8 16,0 0-7-16,0 0-6 0,0 0-8 16,0 0-6-16,0 0-7 0,0 0-3 15,0 0-3-15,0 0-5 0,0 0-5 16,0 0-6-16,0 0-6 0,0 0-5 16,-4-21-6-16,2 17-4 0,-2-2-3 0,2 3-4 15,-6-1-3-15,-3 0-1 0,7-6 0 16,-10 9 0-16,-5-3 0 0,-2-1-1 15,-1 1-2-15,-5-1 2 0,-2 5 1 0,2 5 1 16,-14-1 1-16,-1 6-3 0,1 8-4 16,-17 16-5-16,-4-1-5 0,4 12-4 15,6 5-4-15,7 6-3 0,-5 6-2 0,5-7-3 16,4 11-3-16,5-3-2 0,5 1-2 16,13-7-2-16,7-8-3 0,1-12-2 15,8 1-2-15,4-11-1 0,8-5-2 0,5 11 0 16,10-7 2-16,2-6 0 0,12-8-1 15,4-8 2-15,5-4 0 0,30-12 0 16,5-12-1-16,0-4-2 0,1-4 0 0,-7-14-1 16,-5 6-1-16,3-4 0 0,-13-2 0 15,-11 8 0-15,3-9 3 0,-17 1 0 16,-4 4 0-16,-12 1-1 0,-6 2-1 0,-3-3-1 16,-10-5-2-16,-4-3-4 0,-17-27-8 15,-3-1-12-15,-18-5-4 0,-44-53-4 0,-9 10 2 16,-17 9-1-16,-14 8 6 0,-17 13 2 15,-7 2 1-15,-9 7 4 16,-1 12 3-16,-13 9 3 0,3 12 7 0,34 22 2 16,14 7 7-16,17 10 6 0,0 10 3 0,1-3-2 15,5 9-1-15,8 9-3 0,7-1-3 16,17 11-7-16,1 6-27 0,15 14-20 0,7 2-13 16,14 23-18-16,9 22-28 0,17 8-35 15,8 24-61-15,44 191-21 0,14-31-584 16,-11-94 134-16,12-3 112 0</inkml:trace>
  <inkml:trace contextRef="#ctx0" brushRef="#br0" timeOffset="67560.98">16577 25058 231 0,'-8'-22'321'15,"2"8"20"-15,0-3-9 0,3 5-25 0,-3-7-28 16,2 8-29-16,-4 5-26 0,6-3-22 15,-4 0-20-15,4 1-17 0,-11 4-13 16,7-7-14-16,4 5-11 0,-8 3-10 0,7 1-8 16,-3-8-9-16,4 10-7 0,-8-9-8 15,8 8-8-15,2 1-7 0,-8-11-6 0,8 11-5 16,-7-9-4-16,1 7-2 16,6 2-3-16,-6 0-1 0,6 0-2 0,-2-9 0 15,2 9-2-15,-4-2-2 0,4 2-1 16,0 0-2-16,-9-7-2 0,9 7-2 15,-2-3-1-15,2 3-2 0,0 0-1 0,0 0 1 16,-6-9 1-16,6 9 3 0,0 0 4 0,0-1 3 16,0 1 3-16,0 0 0 0,-8-11-2 15,8 10-4-15,-4-8-2 0,2 5-4 0,-2-4 1 16,2-1 1-16,2-2-1 0,-5-2 1 16,-3-5-2-16,2 2-1 0,4-3 0 15,-11-4-2-15,11 2-3 0,-16-10-3 16,1 0 0-16,3 5-2 15,-7-2-1-15,3-2 0 0,1 5 2 0,-2 12 0 16,11-6 0-16,-6 7-2 0,-1 2-3 16,9-2-4-16,-9 2-2 0,9 10-2 0,-6 0-3 15,2 3-1-15,-3 10 1 0,-1 3-1 16,-1 17 1-16,-5 8 1 0,-1 17 0 0,0 16-2 16,9-1 1-16,4 5 0 0,3 6 0 0,5-19 0 15,5 0 0-15,1 14 0 16,8 3 0-16,-1-6 0 0,1-2 1 0,7-1-1 15,-1-6-1-15,-3 7-1 0,4-9 0 16,-1 2-3-16,-7-10-11 0,-3-8-17 0,0-4-20 16,-1 4-14-16,-9-2-17 0,0 4-17 15,0-3-25-15,-7 4-33 0,5-3-46 0,2-3 20 16,-4-4-650-16,2-10 138 0,2-8 114 16</inkml:trace>
  <inkml:trace contextRef="#ctx0" brushRef="#br0" timeOffset="67824.25">16032 26137 233 0,'-29'-26'330'0,"2"-3"11"16,4 6-12-16,-4-2-24 0,6 5-25 16,1 2-24-16,-1 2-21 0,7-1-12 15,-5 3-3-15,9 4-2 0,-11 0-3 16,9-2-10-16,3 4-17 0,-3 2-16 0,10-1-15 15,-4 6-9-15,-3-4-5 0,9 5-6 16,0 0-3-16,0 0-3 0,0 0-6 16,17-4-8-16,-3 0-8 0,13-1-10 0,15-3-6 15,-1 0-12-15,2-3-15 0,5 2-25 16,28-12-33 0,1 4-67-16,-5 2-48 0,5-6-56 0,-1 9-8 15,-14 1-636-15,-10 2 135 0,-13 7 112 0</inkml:trace>
  <inkml:trace contextRef="#ctx0" brushRef="#br0" timeOffset="68303.16">16778 26108 10 0,'0'8'207'0,"0"0"78"16,-6 1 21-16,6-5-2 0,0 2-10 15,0-6-15-15,-9 10-15 0,9-10-14 16,0 0-11-16,0 0-11 0,0 0-10 0,0 0-8 16,0 0-10-16,0 0-12 0,0 0-8 15,9-11-7-15,-3 2-10 0,0 5-10 16,2-4-13-16,0 3-11 0,5 0-9 16,-3-3-10-16,9 1-10 0,1-2-7 0,7 4-9 15,2 3-6-15,-6 2-9 0,6 0-8 16,2 0-8-16,-2 0-6 0,-2 7-5 15,2-3-3-15,-9 5-2 0,1 2-2 16,-6 7-1-16,-7 1-2 0,-2 7 1 0,-10-4-1 16,0 19-1-16,-15 3 1 0,-4 22 3 15,-6-13 1-15,-2 4 2 0,7-14 5 0,3-7-2 16,2-3-1-16,3-4-3 0,-1-7-4 16,7-2-3-16,2 2-4 0,-3-1-3 15,5-5-3-15,-4-1 0 0,6 7 0 0,2-8 1 16,2 3 1-16,2-5 5 0,8 8 3 15,0-5 3-15,9 3 0 0,8-4-1 16,8 5-2-16,8-6-2 0,-1 1-8 0,28 2-17 16,-2 6-51-16,2-12-39 0,1 11-33 15,-13-10-41-15,-5-2-62 0,-17 7 10 0,1 1-696 16,-2 3 152-16,-8 1 125 0</inkml:trace>
  <inkml:trace contextRef="#ctx0" brushRef="#br0" timeOffset="68966.13">14829 28488 96 0,'-27'0'360'0,"2"-1"83"0,2-7 8 16,2 5-20-16,1-2-35 0,5 1-38 15,7 3-36-15,8-6-29 0,-6 4-20 16,6 3-16-16,14-11-13 0,5 0-16 0,20-10-16 15,36 0-15-15,14-10-13 0,94-15-13 16,18 3-11-16,72-29-9 0,-69 25-13 16,90-17-12-16,-3 0-12 0,-82 23-14 15,2 9-11-15,-6 1-22 0,-54 16-24 0,-34 8-26 16,-17 7-24-16,-7 1-21 0,-13 15-26 16,-1-5-19-16,-15 14-30 0,-8 7-44 15,-23-1-71-15,-6 10-34 0,-21-4-589 0,-6 12 141 16,-19 18 117-16</inkml:trace>
  <inkml:trace contextRef="#ctx0" brushRef="#br0" timeOffset="69647.7">15724 30060 27 0,'0'-4'282'16,"-7"-2"87"-16,-1-4 18 0,2 6-11 0,0-3-25 16,-1-3-28-16,1 6-26 0,4-4-25 15,-4 4-24-15,-2 3-20 0,2-4-20 16,-3 0-19-16,9 5-18 0,-25 11-15 15,15-2-7-15,-21 15-8 0,6 0-8 0,-2 5-7 16,-8 25-11-16,0 0-9 0,10-13-8 16,5-2-9-16,9 0-7 0,-3-7-7 0,8 1-6 15,-3-9-5-15,5 3-6 0,4-1-5 16,4-8-5-16,5 3-5 0,-1 0-6 0,6-10-3 16,5 2-6-16,2-1-5 15,8-12-2-15,-2 0-3 0,14-12-4 0,-2-1-1 16,23-24-3-16,-6-2-4 0,-2-13-1 15,-11-6-1-15,-4-10 0 0,-10-10-2 0,-8 3-2 16,-7-11-1-16,-7 0 1 0,-7-1 6 16,-11-4 6-16,-5 8 7 0,-7 2 6 15,-10 9 1-15,-8 3 0 0,-3 7 2 0,-5 9-2 16,-7 5-4-16,-12 12-1 0,-7 4-5 16,-3 13-1-16,-7 9-2 0,-6 5-1 15,-6 20-4-15,-9 4 0 0,-76 40-4 0,3 15-3 16,24 11-6-16,16 12-8 0,19 9-11 0,38-18-18 15,30-14-19-15,4-6-32 0,15 6-51 16,11 1-84-16,9 6-644 0,13-18 145 16,6-5 122-16</inkml:trace>
  <inkml:trace contextRef="#ctx0" brushRef="#br0" timeOffset="71628.5">16927 29682 51 0,'-34'11'219'0,"-3"10"63"16,4-6 14-16,2 1-7 0,4-4-13 0,5-2-13 16,1-5-11-16,2 0-9 0,5 6-8 15,1-10-8-15,3-1-11 16,-2 0-12-16,3 0-15 0,9 0-13 0,-12-1-11 0,10-10-8 16,2 2-5-16,0-2-8 0,0-1-9 15,0-11-8-15,6-6-9 0,9-12-5 16,-5-3-6-16,23-22-3 0,-6 2-4 15,8 0-6-15,6-2-4 0,3 12-4 16,3 1-5-16,3 3-7 0,-15 17-5 16,0 9-6-16,-2 11-4 0,-8 3-3 0,0 10-4 15,0 0-3-15,6 20-5 0,-6 4-3 16,14 23-4-16,-10 14-3 0,-9 13-1 0,-5 3-1 16,-3 12-1-16,-6 2 0 0,-3-3 0 0,-6-3-2 15,-3-1 0-15,-6-4-1 0,-3-4-1 16,1 0-1-16,-13-5-1 0,6-7-3 15,1-11 0-15,3-13-2 0,5-3-3 0,-3-11-1 16,7 1-1-16,-4-3-1 16,3-10 0-16,-1 5-1 0,6-7-1 15,0-2-3-15,2 0-8 0,2-10-11 0,0 0 1 16,0 0-3-16,10-31 1 0,11-3 2 0,10-35-3 16,4-21 7-16,37-67-2 0,3-2-2 0,-26 43 3 15,-12 22-2-15,3 15 0 0,-9-4 0 16,4 8 3-16,-4-2-2 0,-2 8 3 15,-9 6 7-15,-5 18 4 0,-3 3 6 16,-8 14 3-16,7 4-1 0,-11 3-3 0,0 9-1 16,0 3-4-16,-6 7-3 0,6 2-1 15,0 0-1-15,-25 27-1 0,8 5 1 16,-12 26 0-16,5-2-2 0,1 8 1 0,2-7 1 16,9-8-1-16,3-4 0 0,1-2-1 15,0 9 2-15,2-10 0 0,6 4-12 16,0-4-30-16,0 1-34 0,6 0-44 0,8 2-34 15,-5-1-46-15,11-3 51 0,7 16-771 16,-2-14 153-16,-6-11 127 0</inkml:trace>
  <inkml:trace contextRef="#ctx0" brushRef="#br0" timeOffset="71864.86">17805 30297 139 0,'2'6'329'0,"4"-6"45"0,-4 4-16 0,-2-4-32 15,0 0-30-15,21-9-28 0,-11 8-18 16,-1-10-13-16,3 7-7 0,-4-7-2 16,-2 6 1-16,1 3-5 0,1 2-13 15,-2-5-14-15,2 0-13 0,-8 5-9 0,13 10-7 16,-5 8-5-16,0-2-7 0,5 10-10 16,-5 10-12-16,4 9-12 0,-3-2-12 0,3 6-10 15,9 19-13-15,-7 0-19 0,1-10-31 16,7 9-48-16,3-13-106 0,4-9-129 0,0 17-616 15,-2-19 143-15,0-11 120 16</inkml:trace>
  <inkml:trace contextRef="#ctx0" brushRef="#br0" timeOffset="73216.08">24058 27187 180 0,'6'-9'294'0,"0"6"36"15,-6-2 0-15,2 1-17 0,-2 4-22 0,4-11-24 16,-4 7-23-16,0-3-17 0,0-3-13 16,-4 0-9-16,2-1-9 0,2 2-10 0,-6-2-8 15,0-1-8-15,-3 2-11 0,1-6-10 16,-4-1-13-16,-3 4-12 0,-3 2-9 15,1 2-7-15,-4 6-6 0,-3-6-2 16,1 9-4-16,-4-4-4 0,2 8-6 0,-2 0-6 16,-8 8-8-16,0 2-6 0,4 1-5 15,2 5-5-15,2 3-4 0,5 0-3 0,5 6-7 16,-2-7-2-16,7-2-4 0,4 4-3 16,6-4-2-16,2 1-2 0,2 3-1 15,4-3-2-15,6-4 0 0,9-2-1 0,-4-7-2 16,5 5-4-16,18-3 0 0,1-10-1 15,-10 0-2-15,14-2 0 0,1-6-2 16,-1-5-2-16,-3 1 0 0,18-16 0 16,-15 4-1-16,-14-9 0 0,0 4 1 0,6-15-2 15,-10-7 0-15,-6 5-1 0,-1-19-1 16,-5-9-1-16,-9 0-2 0,-6-8-5 0,0-8-4 16,-14 2-4-16,-5-8-3 0,-4-5 5 15,-26-81-4-15,-3 52 2 0,7 29 7 0,-38-41 2 16,13 42 2-16,6 27 3 0,2 16 4 15,-9 4 1-15,-9 12 0 0,-5 8 0 16,-6 13 0-16,-8 17-3 0,-5 6-1 0,-3 17 0 16,-77 33-1-16,23 12-2 0,18 21 0 15,52-22-5-15,15 0-17 0,26-3-19 16,0 9-10-16,9 2-18 0,8 8-10 0,10 8-11 16,9 9-16-16,8 15-25 0,6 3-46 15,24 92 18-15,22-9-688 0,12-25 140 0,22-26 118 16</inkml:trace>
  <inkml:trace contextRef="#ctx0" brushRef="#br0" timeOffset="75263.08">26001 26196 212 0,'0'0'335'0,"10"-1"35"0,-10-5-3 15,0 6-21-15,4-5-28 0,0 0-25 16,-4 5-22-16,6-5-23 0,-6-5-19 0,7-1-17 15,-7 0-12-15,4-10-15 0,0-4-11 16,-2-3-9-16,-2-2-10 0,4-12-10 16,-4-5-10-16,0-6-9 0,-6 2-10 15,0-27-9-15,-7-1-8 0,3 0-5 0,-11-1-5 16,1 7-3-16,-1 5-3 0,-4 0-2 16,-4 10-3-16,9 5-1 0,-1 18 0 15,4 3-2-15,3 11-5 0,1 0-5 0,5 8-8 16,-6-6-8-16,1 9-6 0,5 6-6 15,-6-3-6-15,1 14 1 0,-1 6-7 16,-1-2-2-16,-3 20-1 0,3 12-1 0,-1 24 0 16,-1 7-1-16,13 5-1 0,-2 2-1 15,6 7-1-15,6 1-2 0,2 4 0 0,5-8 0 16,-9 3-1-16,12-3-2 0,-7-7 0 16,1 5-1-16,2-8 0 0,-3 2-1 15,1-14-2-15,-8-10-3 0,4-5-15 16,0 3-23-16,-4 2-21 0,-2-11-36 0,5 6-29 15,-3-1-27-15,0-4-31 0,-2-6-41 16,0-2 56-16,0-4-712 0,4-10 146 16,-4-2 121-16</inkml:trace>
  <inkml:trace contextRef="#ctx0" brushRef="#br0" timeOffset="75524.23">25643 26918 87 0,'-29'-19'294'0,"-4"5"61"0,-2-10 2 15,4-2-19-15,4 2-24 0,0 1-28 16,0 2-25-16,7 0-20 0,3 6-17 0,3-2-14 16,-1 7-15-16,-3-10-12 0,1 9-6 15,0 0-2-15,7 0 1 0,-4-2 0 16,1 0-6-16,5 5-13 0,-2 0-14 0,1 3-16 16,7 5-8-16,2 0-2 0,0 0-1 15,0 0-1-15,23 0-2 0,4 0-6 16,20 0-6-16,5 0-9 0,43 0-10 15,-4-6-22 1,6-3-26-16,9-3-37 0,-1-1-88 0,1 2-89 0,-3 11-42 0,-10 0-646 16,-4 0 145-16,-31 0 120 0</inkml:trace>
  <inkml:trace contextRef="#ctx0" brushRef="#br0" timeOffset="78817.28">26567 26931 94 0,'0'-1'288'0,"-8"-4"71"0,6-2 14 0,-5-1-12 0,5 6-25 15,2 2-26-15,-6-11-24 0,0 6-18 16,6-2-14-16,-6 0-12 0,4 6-15 15,2-10-18-15,-7 10-14 0,3-13-14 16,4 8-13-16,0 2-11 0,4-8-8 0,3 2-9 16,-3-6-5-16,12 1-8 0,-5-6-7 15,9 0-8-15,7 1-9 0,0 4-10 16,0-1-7-16,-4 8-7 0,-1 3-7 16,3-1-6-16,-2 7-6 0,4-9-4 0,-6 9-6 15,-1 6-4-15,1-3-4 0,-5-1-3 16,3 9-3-16,-5-2-1 0,-3 12-4 0,-1 11-2 15,-4 1-1-15,-6 7-4 0,0 6-2 16,-10-7-2-16,4 7-2 0,2-7-3 16,-9-3-1-16,5-3-4 0,2-10-3 0,2 0-2 15,2-2-3-15,-5-2-1 16,5-6-3-16,2 5-1 0,-6-6 1 0,6-2 2 16,-4 1-5-16,4 0 2 0,-2-2-1 15,2 3 1-15,2-1 2 0,-2 8 2 16,4-13 1-16,2 4 2 0,1 10 2 15,7-9-1-15,-4 5 1 16,5-10 2-16,5 3-1 0,7 2 1 0,6-10 0 0,9-1 0 16,3-1 0-16,9-7-4 0,22-4-12 15,1 1-32-15,-15 2-25 0,-6 7-29 0,-17-2-34 16,7-3-49-16,-15 7 47 0,2 7-802 16,-15-1 155-16,-7 8 129 0</inkml:trace>
  <inkml:trace contextRef="#ctx0" brushRef="#br0" timeOffset="79971.34">23051 28639 245 0,'-8'1'350'0,"2"7"26"0,-7-7-8 0,5-1-25 16,4 3-29-16,4-3-30 0,-15 8-26 16,11-8-20-16,4 0-12 0,-10 1-10 15,10-1-11-15,-8 0-14 0,8 0-8 0,0 0-4 16,0 0 0-16,0 0-1 0,0 0-4 16,22 6-7-16,3-6-9 0,4-6-7 15,23 6-6-15,41-1-6 0,12-7-6 0,11 5-6 16,126-11-4-1,-3-3-5-15,94-14-6 16,-19 6-5-16,7-17-8 0,-1-2-6 16,-8 2-8-16,0-11-8 0,-6 1-7 0,-82 17-5 0,75-8-7 15,-94 12-6-15,-5 9-3 0,-49 12-6 0,-20 9-4 16,-24 9-6-16,1-3-10 0,-13 6-9 0,-2 10-16 16,-9 0-46-16,-5 8-36 0,-5 4-51 0,-14-1-70 15,2 13 56-15,-8-3-879 0,-13 3 172 16,-18-4 142-16</inkml:trace>
  <inkml:trace contextRef="#ctx0" brushRef="#br0" timeOffset="82138.63">25699 30223 157 0,'-15'0'291'0,"1"0"44"0,6 0 3 16,-11 0-12-16,5 0-18 0,5 0-16 16,-5-5-16-16,1 5-12 0,1 5-10 15,2-5-11-15,-3 0-12 0,5 5-12 16,-2-4-15-16,-1-1-11 0,1 4-9 0,6 1-10 15,-6 2-9-15,3-2-9 0,5 4-10 0,0-4-9 16,2 2-8-16,0-7-9 0,2 11-7 16,7-7-8-16,1 7-10 0,4-11-8 15,7 1-8-15,8-2-6 0,-2 1-7 16,12-11-7-16,7 0-6 0,-5 0-5 0,2-3-4 16,-1-3-4-16,-7 2-4 0,6-6-3 15,-14-6-3-15,2 0-2 0,-2-3-3 16,-11-6-2-16,-3-5-2 0,-5-3-3 15,-8-4 0-15,-8-26-2 0,-7-7-1 0,-18 6-3 16,-8-3 0-16,-9 5 0 0,-49-53 1 16,10 37 3-16,-22-18 2 0,24 41 3 0,10 22 1 15,7 3 1-15,-7 10-1 0,-5 0-2 16,-3 12-4-16,-4 4-2 0,-4 11-2 0,2 8-2 16,0 8-3-16,2 10-1 0,7 10-3 15,-61 61-11-15,48-18-23 0,-4 49-12 16,35-19-19-16,22-1-21 0,11-13-24 15,21 7-25-15,-2 7-28 0,24 1-50 0,9-11 48 16,35 78-760-16,1-67 154 0,-3-36 128 16</inkml:trace>
  <inkml:trace contextRef="#ctx0" brushRef="#br0" timeOffset="82860.98">26319 30029 89 0,'-10'-10'233'15,"8"3"44"-15,-5-2 5 0,5-2-11 0,-4 2-15 16,-2-8-10-16,-3 0-8 16,1-4-7-16,-2-16-8 0,-1 1-11 15,5-6-9-15,0-3-12 0,4 1-8 0,2 2-6 16,8-13-5-16,6-21-8 0,3 8-9 0,7-5-6 15,5 10-5-15,2-3-3 0,4 8-4 16,-2 5-5-16,-2 14-8 0,2 10-10 16,-6 8-9-16,6 8-11 0,-2 4-8 0,-2 9-7 15,-4 9-6-15,10 4-8 0,2 17-5 16,0 23-5-16,-4 11-5 0,-4 12-4 0,-13 14-2 16,-8 5-5-16,-8 10-2 0,-4-6-1 15,-12-3 1-15,-5 2 1 0,0-14 1 0,-4-5 1 16,2-12 1-16,3-19 0 0,5-6 1 15,5-11-1-15,-1-10 0 0,5-9-5 16,4-8-4-16,0-8-3 0,4 4-3 16,4-33-5-16,2-8-4 0,15-34-4 0,4-11-3 15,30-87-4-15,-17 39-2 0,20-32-2 16,-13 40-3-16,-4 30-1 0,-16 17 1 16,6 1-3-16,-6 7 4 0,0 18 2 0,-15 16 2 15,2 4 4-15,-3 8 1 0,1 9 0 16,-10 4-2-16,0 7 0 0,0 5-1 15,0 0 1-15,-21 29-2 0,7 4-1 16,-7 0 1-16,-4 30-2 0,1 2 0 0,3 0 0 16,2-12-2-16,7 0 1 0,8-10-1 15,0 2-1-15,2-5 1 0,8 5-2 0,-2-14-8 16,13 11-7-16,-1-10-20 0,11-5-21 16,0 3-29-16,22 6-26 0,-5-9-39 15,-1-6-42-15,-8-9-51 0,11 8 25 0,-15-8-635 16,4 3 142-16,-2 2 119 15</inkml:trace>
  <inkml:trace contextRef="#ctx0" brushRef="#br0" timeOffset="83344.2">27414 29965 120 0,'0'0'300'0,"-10"-15"64"16,8 9 10-16,-2-3-14 0,4-3-26 0,4-1-26 16,-2 2-23-16,8-10-20 0,-8 0-15 15,11 1-11-15,3-7-13 0,9-6-13 16,-6 6-15-16,12 1-15 0,-6-1-8 0,10 3-9 16,-4 3-10-16,4 5-13 0,-8 0-11 15,2 4-13-15,-7 8-11 0,1-1-6 16,-4 5-9-16,1 5-5 0,1 2-4 0,-4 2-6 15,1 7-6-15,-1 9-6 16,-1 3-4-16,-1 5-5 0,-7 2-4 0,-2-3-5 0,-6 0-2 16,-4 2-3-16,-2 6-3 15,-8 5-3-15,-9 27-2 0,-10-7-3 0,2 3-3 16,-4 0-2-16,-1-6 0 0,3-2 3 16,11-14 1-16,1-5-1 0,6-10-1 0,3-8 1 15,6 2 3-15,0-5 1 0,6 1-1 16,4 0-1-16,4-6-2 0,4 2-2 15,5-1-1-15,12 4-4 0,4-3-10 0,4-7-25 16,9 5-56-16,30-4-48 0,1-4-57 16,3 2 42-16,11-4-221 0,4-4-596 0,-4-1 158 15,-2 0 131-15</inkml:trace>
  <inkml:trace contextRef="#ctx0" brushRef="#br0" timeOffset="85691.62">28409 18230 150 0,'-21'-5'310'0,"0"-2"56"15,5-6 7-15,-3 11-17 0,5-4-27 16,5 3-29-16,-5 1-29 0,4-5-28 0,10 7-24 16,-11 0-21-16,11 0-18 0,-12-3-16 15,12 3-10-15,-6-5-7 0,6 5-6 16,4-5-6-16,-4 5-3 0,8-11-6 15,-2 2-7-15,3 3-6 0,7-1-10 16,3-2-8-16,1-2-7 0,16-2-10 0,1 1-7 16,4-1-6-16,7 0-7 0,28-2-4 15,-4-2-6-15,11 5-4 0,0-1-4 16,6 1-4-16,-3-8-4 0,-1 12-3 16,2-5-2-16,-6 2-5 0,-1 2-2 15,-22 6-5-15,-8 1-3 0,-5 2-5 0,-8 2-5 16,-4-2-2-16,-10 3-1 0,4-3 1 0,0 8-2 15,-4-7 2-15,-3 9-1 0,1-9 0 16,0 12 0-16,-5-5 1 0,3 1-1 16,-3 3 2-16,-1-1 0 0,1 8 0 0,-5-4-1 15,1 8 0-15,3 10 0 0,-3 7-1 16,-4 4 2-16,1 6 0 0,5 30 0 16,-2 12-1-16,1-2 1 0,-3 5 0 0,3 4 0 15,7 6 2-15,-1 4-2 0,20 76 3 16,13-5 0-16,-17-47 1 0,-4-27 2 15,31 63 1-15,-15-44-1 16,11 42 0-16,6-15 3 16,-12-26-1-16,14 38 0 0,0-5 0 0,-16-30-1 15,10 44 0-15,0 7-3 0,-4-5 3 16,-7-1 0-16,-14-36 1 0,-8-19 2 0,8 74 1 16,-6-45 0-16,-10-28 2 0,12 76 2 0,-6-41 1 0,-5-29 1 0,18 75 1 15,-3-16 0-15,6-3 0 0,-14-42 1 16,-4-22-1-16,18 85-1 0,-6 3 0 15,-2-3 3-15,-4 2 0 0,-8 9-1 16,-5 3 0-16,-5 17-1 0,-7-2-2 0,-4 8-1 16,-4-2-1-16,0 1-2 0,4-11-2 15,0 5 1-15,4 1-2 0,0-12 7 16,8-12 1-16,1-53 4 0,-3-25 8 16,21 68 0-16,-6-54 1 0,0-25-1 15,22 58 0-15,-16-59-1 0,-2-23 0 0,2-21-1 16,-8 1 0-16,0-7 0 0,1-12 0 0,-9-6 0 15,-1-9-4-15,1-11-3 0,-7-6-1 16,0 1-2-16,3-3-2 0,-3-3 0 0,4 0-1 16,-10 1 1-16,5-2 2 0,-5 1 1 15,8 0 1-15,-6-1 1 0,2-3 0 16,-1 10-1-16,1-2 2 0,-6-5-4 0,0 6-2 16,0 3-1-16,-11 12-1 0,1 0 0 15,-17 16-1-15,-12 7-1 0,-5-8-1 0,-13 5 0 16,-5 5-1-16,-69 45 3 0,-5-7 4 15,-11-18 7-15,0 1 8 16,32-29 7-16,22-9 3 16,10-8 1-16,-2-1-2 0,5-2-4 0,7-6-6 0,9-7-15 15,10-7-28-15,13-4-73 0,14-4-91 0,5-2 43 16,7-4-117-16,9-4-840 0,4 0 182 16,2 0 151-16</inkml:trace>
  <inkml:trace contextRef="#ctx0" brushRef="#br0" timeOffset="87289.81">10254 18595 15 0,'-24'-14'260'16,"9"4"75"-16,7-2 16 0,-5-1-10 0,5-3-22 15,6 4-26-15,2 3-21 0,0-3-19 16,2 1-15-16,6-10-13 0,5 5-15 16,-5 0-15-16,7 1-16 0,3-4-12 15,5 1-11-15,4-3-10 0,6 1-10 16,2 8-11-16,8-9-10 0,-1 8-11 0,1 2-10 15,27-5-9-15,5-1-7 0,-19 8-8 0,-7 3-11 16,-7 1-14-16,-7 0-15 0,-6-2-8 16,-9 3-1-1,1 4-3-15,-7-5-3 0,-7 5-8 0,-7 0-6 0,0 0-11 16,0 0-2-16,0 0-2 0,0 0-3 16,-50 17 2-16,23-13 1 0,-8 5 0 15,-6 2 2-15,-7 1 0 0,7 0 1 0,-3 6 0 16,1-7 0-16,2 6 2 15,-1-3 2-15,9 1 0 0,-4-4 0 0,14-4 3 16,-4 7-1-16,13-9 0 0,-7 2 1 0,7-2 1 16,1-4 0-16,1 7 5 0,4-7 3 0,-1 4 4 15,3-5 4-15,0 5 0 0,6-5 0 16,-8 6 0-16,8-6 1 0,0 9 1 0,0-9 2 16,0 6 5-16,0-6 4 0,0 10 2 15,0-3 5-15,0 7 0 16,0 13 3-16,2 3 2 0,2 18-2 0,-2 5-1 0,10 33 0 15,-5 9-1-15,3 1-2 0,9 10-1 16,-11 4 4-16,25 90 2 0,-19-48 3 16,3-30 4-16,2-14 2 0,12 85 1 15,-7-45 0-15,-3-28 0 0,-11-13-1 0,25 95-2 16,-10-58-4-16,-8-14-1 0,14 74-3 16,-10-56-2-16,-5-19-1 0,17 72-1 0,-12-49-2 15,-5-27-1-15,13 74-1 16,4-15-1-16,-6-33-1 0,2 44-2 15,6-1-1-15,-14-46-2 0,12 50 0 16,-10-3-1-16,-3-48-1 0,-5-17 0 0,12 82 2 16,-17-2 1-16,0-47 2 0,-1-30-1 0,-7-13-1 15,-2 114-1-15,4-61-1 0,-8-33-3 0,4-12-2 16,0 98 1-16,-2-61-2 0,2-29-1 16,-6-25-1-16,6 5 1 0,-3 5 0 0,3 4 1 15,0-3-1-15,3 102 1 0,3-55-1 0,-4-27-2 16,10 73 0-16,-6-58-1 0,7-22 0 15,-9-26-2-15,15 107 0 0,-7-54-2 16,2-27-1-16,-5-24 0 0,7 100 0 16,1-59-2-16,-3-25 0 0,-6-18 1 0,5-3-2 15,-3 12 1-15,3-10 0 0,7 98 0 16,-5-62 0-16,-3-25-1 0,-4-16-1 16,7 4 2-16,12 95 0 0,-7-52 1 15,-5-29 0-15,20 73-2 0,-12-53-3 0,2-24 0 16,-5-19-3-16,1 2 0 0,0-5 2 15,1-3-2-15,-1-3 3 0,6-3 1 0,-13-11-4 16,7-8 2-16,-4-14-2 0,-3-8 2 16,5-13 1-16,-5-1-2 0,3 0-1 15,3-2 2-15,5-5 1 0,-2-3 2 0,4-8 2 16,8 6 0-16,-8-8 2 0,10 0 1 16,2-2-2-16,7 3 0 0,1-2 0 15,30 0-1-15,5 2-1 0,-5 2 0 0,8 4 0 16,-1-3 1-16,7 4 0 0,4 2-1 15,-4-1-4-15,0 0-9 0,2-2-20 16,2 9-38-16,-2-13-63 0,4 3-111 16,9-2-36-16,-9-7-708 0,8-8 164 15,-1-8 137-15</inkml:trace>
  <inkml:trace contextRef="#ctx0" brushRef="#br0" timeOffset="89630.85">34008 21239 101 0,'-45'-21'268'0,"10"6"63"16,-1-6 14-16,5 4-3 0,0-4-14 15,7 9-15-15,5 0-19 0,2 3-22 0,1 4-20 16,-1-3-21-16,5-2-21 0,2 8-15 16,3-5-7-16,7 5-3 0,0 2-3 0,11-10-6 15,9 10-7-15,22-1-12 0,40-8-12 16,11-2-11-16,25 10-12 0,110-20-11 15,-15 10-14-15,-1-10-22 0,-54 12-24 16,-22-1-22-16,-22 4-21 0,6-3-31 0,-3 7-29 16,-3-3-22-16,-11 5-17 0,-8 0-14 15,-16 7-6-15,-23 6 8 0,-19 8 6 16,-6 0 0-16,-23 1 1 0,-8 9 1 0,-8 9 1 16,-27 27 3-16,-11 0-9 0,-53 64-10 15,-12-15-31-15,20-31-39 0,-33 17-28 0,24-31 9 16,11-17 67-16,11-11 126 0,-71 36 32 15,38-33 29-15,20-21 15 0,14-4 9 16,1-2 13-16,-1-5 15 0,15-6 14 16,8-4 9-16,5 5 6 0,12-7 8 0,3 8 4 15,6-10-2-15,5 2-6 0,2 3-8 16,7-2-5-16,3-3 2 0,9 0 7 0,2 0 3 16,0 0 1-16,37 6-7 15,11-6-8-15,37-6-9 0,20 6-9 0,17-3-12 16,118-4-20-16,4-5-29 0,99 3-40 0,-95 5-94 15,105-4-80-15,-14-1 26 0,-4 26-793 16,-103-4 155-16,-1 6 130 0</inkml:trace>
  <inkml:trace contextRef="#ctx0" brushRef="#br0" timeOffset="97130.49">40728 19593 177 0,'-41'-30'296'0,"7"-2"40"0,6 10 4 16,-1-10-11-16,4 1-19 0,0 5-19 16,-2-4-19-16,4-2-15 0,3-5-11 0,-15-12-10 15,4 7-8-15,10-3-8 0,0 8-10 16,-8-22-8-16,9 12-9 0,5 5-14 0,1 0-13 15,1 1-14-15,9 0-15 0,-2-3-13 16,8 5-14-16,4-6-11 0,15-24-11 16,12 3-9-16,2-1-8 0,17-2-8 0,-3 10-6 15,13 1-5-15,0 13-4 0,-4 4-6 16,2 8 0-16,-8 17-5 0,-7 5-5 16,-1 6-3-16,-3 14-2 0,0 3-4 15,21 14-3-15,-10 12-3 0,-8 13-3 0,-5 11-1 16,-10 8-2-16,-11 12-1 0,-7 5 0 15,-11 2-2-15,-7 4 1 0,-7 1 0 0,-7-5-1 16,-1 1-1-16,-7-6 0 0,-4-2-1 16,2-3 1-16,-5-5-1 0,1-6-1 15,-4-5 1-15,6-10 0 0,4-7 0 16,6-14 1-16,3-4 3 0,5-7 2 0,1-7 1 16,-1-2 1-16,3-3 1 0,-1 1-1 15,5-8 0-15,0-2 1 0,-2 0 1 0,10 0 0 16,-11-7-1-16,5 2-1 0,0-5-2 15,6-1-3-15,-2 6-2 0,4-12 2 16,10-3-4-16,3-11-2 0,7 0-2 0,20-17-1 16,5-5-5-16,9 6-6 0,-4-3-1 15,20-3-2-15,-12 5-5 0,8 0 0 16,3 3 2-16,-7 1 9 0,2 3-7 0,-6 5 0 16,-4 3 2-16,-15 11-1 0,-8 6 4 15,-10-4-6-15,-3 15 3 0,-1-7-8 16,-5 7-7-16,-1 1 1 0,-5 4-15 0,-2 0-27 15,-6 0-27-15,11 12-34 0,-7-3-48 16,2 7 43-16,-2 4-746 0,2 1 148 0,3-3 121 16</inkml:trace>
  <inkml:trace contextRef="#ctx0" brushRef="#br0" timeOffset="98329.54">41722 18761 172 0,'8'-5'258'0,"-1"2"27"0,-1-2-1 16,0 1-11-16,-6 4-12 0,12 0-16 16,-5-4-16-16,-7 4-14 0,14-5-13 15,-6 5-12-15,-1 0-9 0,-7 0-12 0,16-3-11 16,-16 3-12-16,12 0-13 0,-9-4-9 16,-3 4-9-16,14 0-10 0,-14 0-8 15,0 0-7-15,17 0-5 0,-13-5-3 16,-4 5-2-16,0 0-2 0,0 0 0 0,6 0-3 15,-6 0-4-15,0 0-7 0,0-9-4 16,0 9-5-16,-10-2-3 0,-1-2-2 0,3-1-3 16,-9 2-4-16,-3-1-3 0,-7 4-1 15,0 0-5-15,0 7-3 0,-14 2-1 16,-3 7 1-16,-14 21 4 0,-4-1 5 16,0 5 4-16,5 7 3 0,1 0 0 0,0 9 0 15,4 1-2-15,3 0-2 0,3 4-2 16,5 0-4-16,6-3-2 0,4 1-2 0,14-11 1 15,5-9 0-15,4 1 0 0,8-8 1 16,2-8 1-16,4 5 0 0,8 2-1 16,7 1-1-16,4-4-3 0,4-5-6 0,2-1-11 15,6-5-15-15,-2-4-31 0,2 6-21 16,0-14-17-16,5 1-27 0,-1 2-33 0,9-7-35 16,-9 6-39-16,13-7 42 0,-11 8-670 15,-1-6 139-15,-1-3 116 0</inkml:trace>
  <inkml:trace contextRef="#ctx0" brushRef="#br0" timeOffset="98861.64">42084 19831 66 0,'-21'5'273'16,"21"-5"78"-16,-18-5 20 0,9 5-8 15,3 0-22-15,6 0-27 0,-14-2-29 16,14 2-25-16,-2-10-19 0,2 10-16 0,2-9-15 15,16-3-13-15,-7 1-12 0,7-5-9 16,11 1-10-16,-2-6-12 0,6 9-14 16,-8-1-11-16,2 6-13 0,0-6-12 0,-5 13-10 15,3-3-9-15,-2 6-8 0,0-3-9 16,-3 9-7-16,1-5-8 0,-2 6-4 16,-3 8-5-16,-1-4-3 0,-9 6-2 0,-2 2-2 15,-8 1 2-15,-2 22-6 0,-25 17-5 16,-9 4-3-16,-1 5-3 0,-11-3-3 0,3-4-2 15,-5 0-2-15,17-11-1 0,-5-2-1 16,18-15-1-16,5-14-1 0,-2-1 8 16,11-1 6-16,8-8 4 0,4 1 4 15,8-5 1-15,-1-5-1 0,11 5 3 0,3 0-6 16,4-3-6-16,2 0-6 0,10-2-13 16,0 1-33-16,3 5-28 0,-3-2-20 15,-8-3-20-15,0 5-18 0,-8-7-21 0,4 8-26 16,-1 0-46-16,-1 1 10 0,-10-10-600 15,5 8 133-15,-3-2 111 0</inkml:trace>
  <inkml:trace contextRef="#ctx0" brushRef="#br0" timeOffset="100281.82">42005 20122 103 0,'-12'6'258'0,"4"-4"60"15,-3-2 10-15,11 0-12 0,-10 3-21 16,10-3-20-16,-12 0-17 0,5 0-13 16,7 0-9-16,-12 0-11 0,8 6-11 15,4-6-10-15,-11 0-11 0,11 0-9 0,-14 0-14 16,14 0-13-16,-6 4-13 0,6-4-11 0,0 0-10 15,-11 0-10-15,11 0-9 0,0 0-11 16,-4-10-9-16,4 10-7 0,7-11-9 16,11 0-6-16,3-14-5 0,4-4-6 15,16-15-4-15,-2-9-4 0,9 6-4 0,-5-3-4 16,-1-3-3-16,-7 0-3 0,-6 19-2 16,-7 1 0-16,-3 4 5 0,-5 5 1 0,-1 8 1 15,-9-1-3-15,6 6-4 0,-8 2-4 16,2-3-4-16,-4 8-3 0,0-1-2 15,0 5-2-15,0-6-2 0,0 6-3 0,0 0-2 16,0 0-1-16,0 0-1 0,-26 25 1 16,13-12-1-16,1 8-1 0,-5 4 1 15,-1 4 1-15,1 4-1 0,3-1 1 16,1-1 1-16,5 6 1 0,2 3 2 0,0-2-1 16,4 6 1-16,8 1 0 0,-6-2-1 15,0 1-1-15,4 10-1 0,0-12 0 0,-2 11 0 16,4-9 0-16,0 2 0 0,3-4 0 15,-9 6-1-15,4-10 1 0,-2 2 1 16,-2-9 0-16,2-8-1 0,-2 1 0 16,-2 2 2-16,0-3 2 0,-4-2 0 0,-5 0 0 15,1-7 1-15,-9 7 0 0,3-10 0 16,-13 10 0-16,-6-9-1 0,-2 1 9 0,-3-6 2 16,-1-3 6-16,0 5 2 0,-5-9 2 15,3 0 0-15,1 0 0 0,7 0 2 16,6 0-3-16,-4 0-2 0,8 0-3 15,-1 0-3-15,-1 2-4 0,10-2-4 0,-1 0-2 16,3 6-2-16,3-2 0 0,1-4-2 16,1 5 1-16,4 0 6 0,6 2-2 0,-8-3 1 15,16 7 0-15,-4-6 2 0,10 0 1 16,5 6-1-16,4-1 2 0,18 0 1 16,2 1 1-16,7-9 4 0,4 7 2 0,29-2 4 15,-13-5 1-15,-6-2-1 0,21 0-1 16,-15-2-2-16,-8 2-1 0,-15-7-2 15,-1 7-5-15,-7 0-7 0,-6 0-16 16,-8 0-30-16,0 0-26 0,-2 0-23 0,-3 0-75 16,-5 0-48-16,-1 0 73 0,-1 0-159 15,-1 7-656-15,-10-7 159 0,-2 0 131 0</inkml:trace>
  <inkml:trace contextRef="#ctx0" brushRef="#br0" timeOffset="101019.58">38839 19670 188 0,'0'0'274'0,"0"0"23"0,0 0-3 15,0 0-14-15,0 0-13 0,16-9-18 16,-16 9-19-16,0 0-18 0,-6-6-14 16,0 1-12-16,0-4-10 0,-3-3-6 0,-9-1-5 15,9-8-3-15,-3 2-5 0,-2 0-6 16,5-7-7-16,1 4-6 0,-2-14-2 15,1-2-2-15,7 2-5 0,2-9-5 16,-4-4-6-16,15 6-4 0,5-31-5 0,7 7-5 16,4-1-9-16,8 6-10 0,0 0-7 15,13 14-10-15,-1-1-7 0,1 13-6 16,9 9-7-16,1-7-3 0,-2 18-5 0,-2 9-4 16,-4 3-2-16,-3 8-4 0,-1 7-7 15,16 10-7-15,0 9-3 0,-19-3-4 16,-8 0 0-16,-8 4-1 0,6 23 1 15,-12-5 0-15,-15 4 1 0,-6 0-1 0,-12 34 0 16,-15 7 1-16,-25 92 0 0,-25-17-1 16,-11-7-1-16,5-15-1 0,-10-15 0 0,25-34-2 15,12-23 1-15,15-18-1 0,5 1-2 16,5-20 2-16,7-6 1 0,9-2 3 16,5-10 1-16,-3 1 6 0,7-9 4 15,4 7 4-15,2-9 4 0,2 2 5 0,6-1 1 16,17-1 0-16,10-5-2 0,7 5-1 15,14-5-8-15,28-5-15 0,9 0-29 0,11 0-43 16,3 0-28-16,5 3-41 0,4-1-53 16,-3 9 23-16,-7-1-743 0,-1 12 151 0,-10 0 127 15</inkml:trace>
  <inkml:trace contextRef="#ctx0" brushRef="#br0" timeOffset="106378.49">48742 19247 61 0,'-27'0'221'0,"2"-6"59"0,0 6 17 0,2 0-5 15,5-3-14-15,1 3-15 0,-1 0-13 16,3-3-12-16,1 6-7 0,-1-6-8 15,-1 3-11-15,3 0-13 0,-7 6-11 0,-3 2-10 16,4 5-7-16,-14 8-7 0,10 1-9 16,-18 31-9-16,0 4-10 0,12 1-12 15,-4 5-11-15,8 2-11 0,4 4-10 16,3-8-8-16,12-9-8 0,3-4-3 0,3-3-2 16,7 4-1-16,7-4-1 0,13 18 0 15,4-10-2-15,17-6-3 0,7 5-2 16,9-19-4-16,13-3-3 0,8-15-3 0,6-7-2 15,4-8-5-15,4-13-3 0,4-8-4 16,81-31-3-16,-54 0-4 0,19-19-3 0,-43 11-1 16,-24 3-1-16,-20-2-3 0,-4 9 0 15,-10-10-1-15,-7-3-2 0,-14-4-1 0,-19 5-4 16,-14 7-4-16,-15-18-1 0,-10-1-2 16,-22 7-2-16,-59-47 0 0,15 41 1 15,10 18 2-15,-60-18 3 0,29 22-1 16,15 19 0-16,14 17-4 0,-2 3-18 0,0 15-41 15,-2 9-28-15,-4 9-34 0,8 15-46 16,-53 59-66-16,30 21-672 0,48-17 150 0,23 7 124 16</inkml:trace>
  <inkml:trace contextRef="#ctx0" brushRef="#br0" timeOffset="110974.07">39781 25627 162 0,'6'8'302'0,"1"-4"47"0,-5-1 4 16,4 2-16-16,4-3-25 0,-10-2-26 0,2 7-26 16,4-7-21-16,-6 0-15 0,0 0-15 15,0 0-15-15,0 0-11 0,13-9-7 16,-13 1-8-16,0-1-8 0,0 3-7 16,-10-11-5-16,10-8-10 0,0-4-7 0,-3-15-8 15,3-3-9-15,3-36-9 0,7-3-8 16,-2-8-8-16,9-6-10 0,24-92-6 15,7 11-3-15,3 8-4 0,-5 52-4 0,-5 23-7 16,36-49-6-16,-22 38-4 0,-3 24-6 16,-4 22-4-16,3-3-5 0,1 12-4 15,-7 2-5-15,11 15-3 0,-8 7-6 0,-11 18-1 16,2 6 0-16,-2 16-3 0,-1 7 2 16,17 28 0-16,-9 13-1 0,5 24-1 0,20 83-1 15,-22-37 2-15,-24-14 0 0,2-25 1 16,-11 15 0-16,-4-4 2 0,-3-5 0 15,-7 5 1-15,-9-2 3 0,-3-2 5 0,-5-2 2 16,-7-9 1-16,-1-2 2 0,0-13 0 16,-2-4 1-16,9-13-1 0,-3-16 0 15,-4-12-1-15,15-3 0 0,-9-3 0 16,5-7-1-16,-1-11-1 0,3-1-1 16,-1-1-4-16,-1-10-2 0,4-4-2 0,-1-5-3 15,3-7-1-15,6 5-2 0,-2-10-3 0,4-2 4 16,6-9-4-16,8-25-4 0,7-5-6 15,6-2-5-15,6-9-5 0,31-87 1 16,-12 60 2-16,22-50 0 0,-1 6 1 16,-18 42-2-16,-7 16 3 0,-7 13 2 0,3-2 1 15,-5 10 2-15,-4-1 2 0,-12 13 5 16,2 13 6-16,-11 18 3 0,-4 0 1 0,-3 13-2 16,-3 7-3-16,-8 5-2 0,-3 4-2 15,7 4-3-15,0 0-1 0,-24 26-1 16,11 1-2-16,1 8 0 0,1 8 0 0,-9 29 2 15,1 7 0-15,7 5-2 0,1-5 4 16,5 3 0-16,0-7 1 0,4-1 0 16,2-17 1-16,2-3-1 0,-2 3 0 0,2-5-1 15,11 25-2-15,-5-16 1 0,2-11-5 16,-2-6 4-16,5-9-18 0,-3 1-14 16,11-7-18-16,8 3-27 0,2-11-33 0,4-1-40 15,6-7-39-15,-4-5-43 0,7-4 31 16,5-4-652-16,3 0 143 0,-6 0 119 15</inkml:trace>
  <inkml:trace contextRef="#ctx0" brushRef="#br0" timeOffset="111461.48">42136 25262 203 0,'-5'6'332'0,"-1"-6"30"16,6 0-6-16,0 0-22 0,0 0-28 15,6-16-30-15,-1 12-27 0,-1-4-24 16,-2-1-18-16,4 5-9 0,-2-4-2 0,0-5-6 16,2 11-10-16,1-14-11 15,1 6-12-15,6-2-11 0,-1-8-10 0,1 7-9 16,5-8-11-16,-3 9-12 0,3 1-8 15,10-10-8-15,-6 11-9 0,-3-1-6 0,11 10-6 16,-8 1-6-16,4 0-4 0,-4 1-3 16,-1 11-5-16,9 7 0 0,-2 2-4 0,-6 1 0 15,4 9-1-15,-6 0 0 0,-7 5-2 16,1 6 0-16,-7 0-1 0,-2 2-3 0,-6 7 2 16,-2-4-1-16,-6 6 1 0,1-1 0 15,-11 16 2-15,3-11-2 0,3-9 0 16,2-5-2-16,-3-8-2 0,5-7-3 15,2-3-1-15,2-5-3 0,-5-4-4 0,7 1-1 16,2-2 2-16,0-2 3 0,2 1 0 16,-2 0 0-16,15-2-2 0,-3 4-2 0,7-1-1 15,6 2-2-15,6 4-1 0,4-1-1 16,2-4-1-16,4 0-1 0,23 9-9 16,5-4-26-16,-3-6-43 0,8 3-38 15,5 2-50-15,1-9-96 0,7 0-725 0,10 0 161 16,-12-7 135-16</inkml:trace>
  <inkml:trace contextRef="#ctx0" brushRef="#br0" timeOffset="115037.67">49211 24112 91 0,'-19'1'233'0,"-6"10"57"15,3-11 17-15,-7 0 1 0,-2 5-7 0,0-5-8 16,-15 0-13-16,-3-5-12 0,3 1-10 16,1-4-11-16,-1-5-10 0,5 5-10 15,2-6-11-15,1-5-12 0,5-4-13 16,4-7-14-16,3-2-15 0,5-2-14 0,4-7-13 15,11-5-13-15,2-7-12 0,10-22-9 16,15-2-11-16,14-6-10 0,6 8-8 0,50-56-9 16,-20 36-7-16,-9 27-6 0,-5 16-6 15,3 6-8-15,2 6-5 0,0 16-3 16,-12 7-5-16,-7 17-2 0,-5 6 0 16,1 9 3-16,4 25 0 0,-1 7 3 0,-7 19 1 15,-8 7 2-15,-11 11 0 0,-10 13 0 16,-6 1 1-16,-6 7 0 0,-8 5 1 15,-7-6 3-15,-2-4 3 0,1-6 1 0,-5-9 1 16,0-7 0-16,0-11-3 0,12-14-2 16,1-19-3-16,2-2-2 0,3-2-4 0,1-10-2 15,2-4-2-15,0 1-1 0,4-6-1 16,-3-8-3-16,5 3-3 0,0-6-4 16,0 0-3-16,11-29-2 0,3-5-4 0,15-40-3 15,6-4-5-15,36-83-3 0,-1 12-3 16,-14 31 1-16,-15 21-1 0,2 13 0 15,-3-2 6-15,-5 0-1 0,-2 7 2 0,-8 5 2 16,0 0 4-16,-5 8 4 0,-9 13 5 16,-5 10 2-16,-2 11 1 0,-2 1-1 15,-4 10-4-15,-4 7-1 0,-1 6-3 0,-5 8-2 16,-2 6-2-16,-1 9-3 0,-12 12 0 16,-14 31 1-16,0 6 1 0,-3 13-1 15,9 7 0-15,-33 79 3 0,22-47-1 16,11-16-2-16,10-15-1 0,5-2-1 0,5-6 1 15,7-13-3-15,6-8-7 0,2-13-8 16,8 1-14-16,7-3-22 0,14 16-27 0,10-19-43 16,0-14-53-16,0-16-55 0,9 1 23 15,4-14-663-15,28-7 146 0,-7-12 121 0</inkml:trace>
  <inkml:trace contextRef="#ctx0" brushRef="#br0" timeOffset="115292.65">50228 24252 9 0,'-4'9'267'16,"4"1"96"-16,0-9 6 0,-2 3-22 0,2-4-28 16,0 0-30-16,0 0-27 0,0 0-26 15,0 0-22-15,0 0-21 0,14-15-11 0,-8 6-6 16,0 1 0-16,1 3-3 0,-5-6-1 16,6 2-2-16,-4 8-8 0,2-9-7 15,-4 10-6-15,-2 0-4 0,0 0-3 16,19 20-1-16,-11-4-2 0,-2 12-3 15,1 7-7-15,1 17-7 0,-2-7-8 16,4 36-9-16,-3-6-8 0,-3 3-8 0,0 6-17 16,2 1-29-16,0 3-44 0,-2 10-128 0,-1-4 3 15,-1 2-808-15,2-6 155 0,-2-3 131 16</inkml:trace>
  <inkml:trace contextRef="#ctx0" brushRef="#br0" timeOffset="116489.43">36834 18340 81 0,'-60'-25'266'0,"4"-7"73"0,10 5 21 0,11 1-2 16,6 5-17-16,7 4-24 0,7-2-27 16,-5 7-30-16,3 2-26 0,3-2-22 0,11 3-18 15,-3-1-14-15,6 9-11 0,4-10-9 16,1 9-9-16,15-3-11 0,1 2-11 15,26-7-13-15,7 7-10 0,33-5-10 16,8-1-8-16,2 7-8 0,-2-7-7 0,2 5-7 16,-6-4-9-16,-8-1-7 0,-19 5-7 15,-14 2-2-15,-9-4-3 0,-10 2 1 0,-6-1-2 16,-11 1-5-16,3-3-3 0,-13 3-4 16,-6-4-5-16,-4-1-5 0,-11 4-1 0,-8-5-3 15,-16-1-2-15,-2 0-2 0,-30-2-1 16,7 5 0-16,14-2-2 0,-1 10-2 15,3-3 1-15,-4 6-2 0,5 7-1 16,3-2-1-16,-28 11-1 0,10 8 1 16,2 5 1-16,4 2-1 0,2 6 1 0,9 5-3 15,7-2-1-15,16 2 2 0,3-7 0 16,8 0 3-16,5 2 3 0,4 7-2 16,8 5 0-16,2 29 3 0,9 0-1 0,-5 3 3 15,11 6 3-15,8 1 3 0,18 85 3 16,-5-48-3-16,-15-13-1 0,22 73-1 0,-8 0-1 15,-5 0-1-15,-7 2 0 0,-5 7-1 16,-9 16 0-16,-7 12-1 0,-12 25 0 16,0 99 3-16,-9-10-1 0,-9-3 1 0,-5-19 3 15,12-81-4-15,1-1-2 0,-3-2-2 16,7-6 1-16,2-5 2 0,-3-57 2 0,9 56 3 16,-2-58 4-16,2-21 3 0,0 80 4 15,2-49 2-15,-4 55-2 0,4-59-1 16,-2 57 1-16,2-53-2 0,0-26-2 15,2 74 1-15,2-63 1 0,-2-30 1 0,0-29 4 16,4-4 1-16,7-9 4 0,-1 1 5 16,-1-12 2-16,1-18 2 0,2-4 4 15,1-12 5-15,14 16 7 0,2-15 4 0,10 2 0 16,9-6 2-16,8-14-7 0,6-3-4 16,6-6-5-16,-2-9-6 0,-6-4-10 0,25-4-12 15,6-7-23-15,0-3-68 0,10 0-67 16,90-17-69-16,-5-8 52 0,-37 16-847 15,62-17 168-15,-13 2 139 0</inkml:trace>
  <inkml:trace contextRef="#ctx0" brushRef="#br0" timeOffset="117541.3">51912 17971 39 0,'-29'0'244'0,"-4"0"69"0,9-5 21 15,-1-3-2-15,2 2-16 0,2 1-22 16,1-4-22-16,1 6-21 0,5-6-21 15,3 8-13-15,-1-4-14 0,4 0-11 16,3-4-9-16,5 7-9 0,7-8-9 0,7 0-12 16,25-11-13-16,25-4-11 0,15-3-11 15,12-4-12-15,91-14-13 0,-2 5-12 16,-34 15-13-16,-26 6-11 0,-14 8-11 0,3 0-9 16,1 7-7-16,-9 1-7 0,-4 4-5 0,-8 4-5 15,-8-4-2-15,-21 10-1 16,-13 1-1-16,-10-1 2 0,-3 11 3 0,-12 1 2 15,-1 0 2-15,0 10 2 0,-9 2 1 16,-2 6-2-16,-3 5 1 0,-7 7-1 16,4 4-2-16,-8 30-1 0,-3 9-2 0,-1 9 0 15,-4 7-3-15,1 97 1 0,-7-60 1 16,3-17-2-16,-7 63 0 0,3-41-3 0,4-18 1 16,1 79-2-16,-5-8 0 0,15-45-1 15,15 55 1-15,1 0-1 0,5 3-1 16,9 2-1-16,22 96 1 0,-7-99 3 15,36 75-2-15,-28-99-1 0,7 0 1 16,2 0-2-16,2-6 0 0,-8-12 5 16,-13-39 3-16,-8-27 5 0,0-22 8 15,-6 10 4-15,-5-4 5 16,1 2 6-16,0-2 7 0,-7-4 5 0,-8 2 4 16,1-1 1-16,-14-2 2 0,-1 5 2 0,-13 2 2 15,-32 77-2-15,-13-13 0 0,4-49 2 0,-29 33 1 0,-13-11-2 16,-7-6-1-16,-7-6 1 0,-2-6 0 15,0-16 0-15,23-25-2 0,27-26-3 16,8-11-5-16,6-5-14 0,8-11-26 0,13-8-73 16,12-13-93-16,3-9 23 0,7-7-170 15,13-11-694-15,13-15 166 0,14-36 138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5:11:26.1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9095 16241 169 0,'-6'-3'268'0,"-9"1"34"0,9-5 3 16,-7 7-10-16,7 0-21 0,6 0-26 15,-14-6-25-15,6 0-24 0,8 6-20 0,-9 0-18 16,9 0-16-16,0 0-14 0,0 0-14 16,-12 0-9-16,12 0-8 0,0 0-4 0,0 0-3 15,0 0-1-15,0 0-2 0,0 0-3 16,6 12-3-16,-6-3-4 0,6 2-5 0,3 14-5 15,-7 4-7-15,16 12-5 0,-1 35-11 16,1 13-7-16,9 1-6 0,-4 10-2 16,24 85-3-16,-18-45-2 0,-2-21-2 15,-6-17-3-15,20 86-2 0,-18-50 0 0,-8-19 1 16,3-20 3-16,-8 6 2 16,3 10 2-16,-5-4 3 0,11 102 1 0,-5-64 2 15,-8-29 1-15,-4-19-3 0,11 7 0 0,-11 10-3 16,17 94-1-16,-9-50 0 0,0-30-2 15,11 88 1-15,-13-12 0 0,9 4-2 16,1-3-3-16,-9 2-1 0,9-2-3 0,-3 12-1 16,-3-2-2-16,-2-4 1 0,-1-2 1 15,1-51 1-15,-2 52-1 0,5-52 0 16,-11-24-1-16,4-19-2 0,8 98 1 0,-5-56-3 16,3-36-2-16,-12-20-1 0,6 0 0 15,0 1-4-15,-4-17-6 0,5-5-13 0,-1-20-15 16,-4-9-25-16,4-15-19 0,-6-5-29 15,6-4-25-15,3 2-58 0,5 1 22 16,7-12-573-16,-3-4 122 0,-1-5 103 0</inkml:trace>
  <inkml:trace contextRef="#ctx0" brushRef="#br0" timeOffset="1427.02">9647 16399 56 0,'-7'-43'230'0,"-1"2"0"15,-4 0-22-15,-1 5 7 0,-1 7 2 16,-1 5-17-16,1 3-28 0,2 0-35 0,1 10-32 15,-7 0-19-15,3 0 4 0,7-2 25 16,-5-5 25-16,-5 7 5 0,8-4 6 16,-3-2-2-16,5-4-9 0,0 7-3 0,-3-5-5 15,5 1-3-15,-4 2-6 0,4-4-8 16,3 4-10-16,-3-1-11 0,12-3-9 16,3-5-8-16,-3 3-7 0,15-18-6 0,16-9-6 15,10-4-5-15,9 0-6 0,8 1-5 16,75-42-5-16,-34 28-4 0,42-19-2 0,0 10-4 15,6 1-3-15,0 8-1 0,8-2-4 16,0 3-1-16,-35 17-3 0,-14 15-1 16,55-21-2-16,-41 21-1 0,-29 13-1 0,-12 4-2 15,-8 5 0-15,5 1-1 0,-18 7-2 16,-2-3 1-16,-14 6 2 0,4 6 0 16,1 1 0-16,-3-7-3 0,26 12 1 15,-12-3 0-15,7 8 0 0,5-7 0 0,-1 2-1 16,3 3 0-16,-1 2-1 0,-1-1 0 15,1 4-1-15,-5 6 0 0,2 1-1 0,-3 3 0 16,-9 1 1-16,-7 6 1 0,-5 2 3 16,-4 3 3-16,-13-6 4 0,0 21 3 15,-8-16 3-15,-7 2 2 0,-3-2 2 16,-3 0 1-16,-2 7-2 0,9 20-1 0,-7 11-2 16,-1 0-3-16,1 17 1 0,-4-2 4 15,3 5 0-15,-9 16 0 0,6 104 0 0,-4 3-1 16,-8-4-1-16,2 8-3 0,-4 1-1 15,4-8 0-15,-11-7-3 0,5-45-1 16,-4-35 0-16,3-14-3 0,3-3 0 0,0 2 0 16,0-6-1-16,4-5 1 0,-5-4-2 15,1-1 0-15,4-3 2 0,-2-8 4 16,2 4 4-16,-2 1 5 0,0 4 5 16,-2 1 1-16,6 17 2 0,-15 103-2 0,3-2-1 15,5-2-2-15,1 0-3 0,6-43-2 16,6 53-3-16,7-5-5 0,8-3-2 0,-1-23-1 15,-3-44-2-15,1-25-1 0,3-27-2 16,-7 7-2-16,3 4 4 0,-3-7 2 16,7-1 6-16,-6 7 7 0,-3 6 4 0,9 90 2 15,-9-52 0-15,-4-15-1 0,5 77-2 16,-5-49-3-16,-6-25-1 0,10 86-1 16,1-19-3-16,-5-40-2 0,5-36 0 0,-3-23 0 15,15 95-2-15,-9-65 0 0,-3-30-2 16,-1-15 0-16,2-9 1 0,1-8 1 15,-1-1 1-15,-5-21-1 0,-1-3 1 0,-2-11 0 16,0-16 1-16,1 5 2 0,-5-10 2 16,2 1 2-16,4 0 3 0,-8-6 1 15,0-3 0-15,6-2-1 0,-6 2-2 0,0 3-3 16,2-3 0-16,-2 1-1 0,0-3-1 16,4 2-1-16,-4-1-1 0,-4 14-2 15,2 1-2-15,-4 10-3 0,-8 0-9 0,-19 22-11 16,-5-3-4-16,-7-2 3 0,-7-6 4 15,-4 4 6-15,-14-10 4 0,-13-3 2 16,5-1 4-16,-17-5 1 0,2 2 0 0,-81 14 0 16,42-16 0-16,24-5 1 0,11-11 3 15,-6 10 1-15,-87 6 0 0,43-8-2 0,23-3 1 16,-72 11-3-16,49-11-1 0,27-6-2 16,10-4-3-16,-1 0-2 0,-7 0 0 15,-93-5 0-15,56 3 0 0,31-9 0 0,14 0 2 16,1 0 4-16,-7-5 3 0,-2 1 3 15,5 3 2-15,-1-9 1 0,4 4 0 16,-7 5 1-16,9-3-3 0,-1-6 1 0,3 9-2 16,3-5 0-16,10 1-1 0,2 0-2 15,8 1 0-15,19 3-1 0,4-4-1 16,17 0 0-16,-1 5-2 0,11-2-1 0,4-3-4 16,0 5-11-16,9-4-12 0,1 4-7 15,-2-5 0-15,11-1 2 0,-8-12 3 16,9 2 1-16,1-10 3 0,2-9 0 0,-7-6 2 15,11-2 1-15,-2-6 1 0,2-4 2 16,2-37-2-16,0-6 1 0,2-8-14 16,4-18-14-16,7-112-6 0,10-96-5 0,10 9-14 15,10 18-28-15,13 0-58 0,20-4 14 16,15 15-758-16,6 4 150 0,-10 19 125 0</inkml:trace>
  <inkml:trace contextRef="#ctx0" brushRef="#br0" timeOffset="77838.34">16156 15990 63 0,'0'-31'231'0,"0"5"62"0,-7-4 17 16,1-6 4-16,-2-2-9 0,-5 6-17 0,5 0-19 15,-10 1-20-15,3-2-20 0,-1 13-21 16,3-1-21-16,-5 2-18 0,3 6-17 0,-1 0-16 15,-5 1-14-15,0 4-13 0,1 8-12 16,-3 0-12-16,-4 4-9 0,-2 4-10 0,-12 13-7 16,-15 11-7-16,-6 9-6 15,0 7-4-15,-2 12-4 0,-54 59-5 16,6 6-2-16,1-4-3 0,5 5-3 0,3 5-4 16,-2 10-1-16,5 10-3 0,3-2-2 0,0 3-1 15,-31 69-1-15,45-71-2 0,7 5 0 16,5 7-1-16,9-1-2 0,15-30 1 15,18-21-1-15,6-15-1 0,3 11 0 0,7 3 1 16,5 6-1-16,8-8-1 0,2 12 0 16,6-10-1-16,27 85 1 0,-4-57-1 15,5-32-1-15,34 49 1 0,-8-50 0 16,-11-22-1-16,5-19-1 0,6-5 0 0,0-10-1 16,9-4 0-16,5-11-1 0,3-12 0 15,9-13 0-15,-1-16-1 0,8-23 0 0,75-45 0 16,-13-30 1-16,33-58-1 0,-29-27 0 15,-22-15 1-15,-19-15 2 0,-42 55 0 16,-7-19 0-16,-9-10 1 0,-9-8 2 0,-15-4 3 16,-20-2 6-16,-16 56 9 0,-14 14 10 15,-19-60 6-15,-25 10 3 0,-6 25 2 16,8 44 0-16,9 26-2 0,-1 11-3 16,3 3-5-16,2 0-8 0,3 13-17 0,-1-2-38 15,10 11-47-15,0 0-58 0,6 11-41 0,11 11-589 16,-2 4 126-16,-1-2 107 0</inkml:trace>
  <inkml:trace contextRef="#ctx0" brushRef="#br0" timeOffset="78448.89">15496 21433 40 0,'6'-31'252'0,"-1"5"58"16,-5 0 8-16,-5 1-10 0,-1 2-10 0,2 0-19 15,-8 3-17-15,-3 0-21 0,1-11-22 16,-7 10-21-16,-4 11-19 0,0 5-18 0,-1-2-15 16,-3 15-15-16,-11 5-11 0,-18 29-11 15,-4 11-9-15,-43 78-9 0,8 8-7 16,6 23-6-16,8 10-7 0,13 1-9 15,6 17-5-15,4 4-4 0,8 8-5 0,9 4-5 16,2 8-4-16,-13 81-3 0,31-91-3 16,2 21-4-16,15-8-2 0,6-44-5 15,21 50-6-15,6-18-5 0,16-16-4 0,-6-57-3 16,9-34-1-16,39 43 0 0,-9-46-2 16,-12-36 0-16,11-11 1 0,9-16 0 15,9-2 0-15,13-19 0 0,12-18 0 0,103-27-1 16,54-65 0-16,-31-36 0 0,-21-25-3 15,-27-34-7-15,-10-33-5 0,-25-20-14 16,-22-9-11-16,-40-2-4 0,-58 64 1 0,-26-13 5 16,-40-6 7-16,-60-58 17 0,-37 24 20 15,-37 29 12-15,-27 24 10 0,-12 24 13 16,-17 18 10-16,4 17 4 0,52 55-2 0,6 6-9 16,41 22-33-16,32 16-98 0,24-1-660 15,29-1 124-15,15-14 104 0</inkml:trace>
  <inkml:trace contextRef="#ctx0" brushRef="#br0" timeOffset="112453.72">11931 14369 167 0,'10'-16'285'0,"7"1"37"0,-13-4 3 15,2 7-14-15,2-2-22 0,-4 1-24 0,-2 6-24 16,2-5-23-16,-1 5-21 0,1-2-20 16,-4-2-17-16,2 6-13 0,4-7-11 15,-6 3-10-15,0 5-10 0,0 4-10 0,-6-8-9 16,6 8-10-16,-15 0-9 0,1 12-8 16,-15 14-7-16,-25 18-5 0,-8 11-5 15,-45 60-6-15,-9-4-5 0,33-12-3 0,-10 27-4 16,19-30-4-16,22-10-3 0,11-11-3 15,6 5-4-15,2 3-1 0,10-4-1 0,8 0-1 16,9 1-1-16,8-13-1 0,15 7-4 16,18-3-3-16,10-13 0 0,17-5-1 15,13-21-2-15,12-1-1 0,14-21-2 0,10-6 0 16,107-24-2-16,-20-17-1 0,-4-4 0 16,-10-7 1-16,-52 12 4 0,-20 9 5 0,-17-3 4 15,-4 10 3-15,0-1 4 0,-8 0 2 16,-11-2 4-16,-4 7 1 0,-18 1 8 15,-15 5 17-15,-8-1 1 0,-13-11-3 16,-12 8-7-16,-2-7-5 0,-2-7-5 0,-31-29-3 16,-4-11-4-16,-12-9-3 0,-49-71-2 15,-5-3-3-15,10 2-3 0,2 3-2 16,2 4-2-16,25 43-5 0,8 21-7 0,9 20-31 16,-3 20-49-16,3 18-91 0,3 21-639 15,5 12 135-15,-19 31 113 0</inkml:trace>
  <inkml:trace contextRef="#ctx0" brushRef="#br0" timeOffset="113259.45">12731 24839 2581 0,'6'-19'1243'0,"0"-2"-621"16,-6 1-310-16,-2 7-162 0,-2 1-88 0,-5 3-46 16,1 7-30-16,-6-4-14 0,-7 14 7 15,-20 5 0-15,-19 9 3 0,-4 19 4 0,-2 3-1 16,-9 11 4-16,-59 50 0 0,2 3 2 16,1 11 6-16,3-4 4 0,-10-6 5 0,-1 8 5 15,13-8 5-15,12-3 1 0,32-24 0 16,11-3 0-16,-22 39-1 0,21-10-1 15,20-18-4-15,-12 63 0 0,23-27 1 16,20-19-2-16,9-11-2 0,12 2-1 0,12-6-1 16,11-9-2-16,10 1-2 0,13-11-1 15,7-16-1-15,9-4 0 0,9-12 0 0,5 2 2 16,1-21 4-16,-1-13 4 0,7 3 3 16,-19-16 4-16,6-13 3 0,0-17 2 15,3-20 3-15,51-72-1 0,35-80-3 16,-33-11 0-16,-8-27-3 0,-13-24-9 0,1-16-24 15,-3-25-35-15,-4-2-17 0,13 9-15 16,-7 2-19-16,5 33-34 0,-32 101-30 16,5 27-602-16,-25 40 127 0,-11 36 107 0</inkml:trace>
  <inkml:trace contextRef="#ctx0" brushRef="#br0" timeOffset="119822.53">25924 20830 236 0,'6'2'330'16,"-2"4"13"-16,-4-6-10 0,15 3-22 15,-7-6-24-15,5 3-26 0,7-8-25 0,1 5-22 16,0-13-20-16,8 3-13 0,-7 0-4 16,-3-5-5-16,-5 4-3 0,1-3-7 0,-3-4-10 15,-8 6-8-15,7-6-10 0,-11 1-10 16,0-2-10-16,-6-3-8 0,-1-2-3 16,-1 10-9-16,-4-9-8 0,-3-1-5 15,1-2-10-15,1 8-7 0,1 8-6 0,-3-6-6 16,5 7-6-16,-4 3-1 15,-7-3-8-15,0 12-5 0,1 0-5 0,-16 12-4 16,-5 7-4-16,-21 15-2 0,0 11 1 0,-6 8-3 16,8 0-3-16,-2 10-1 0,6 3-2 15,7-1-3-15,3 8 4 0,7-5-4 0,0 5-1 16,16 1-1-16,-4-7-2 0,15-13 0 16,3-1 1-16,7-11 0 0,2-1 1 15,8 3 0-15,1-9 0 0,3 6 0 16,9-3 0-16,-1-7-1 0,1-3 1 0,2 2-1 15,4-10 1-15,-5-4 0 0,-1-8 1 16,2-6 2-16,2-4 0 0,6-10 0 0,22-20-1 16,-1-19 0-16,2-3-1 0,0-10 1 15,-3-10-1-15,-3 8 0 0,-5-8 6 16,-4 16 10-16,-14 5 14 0,6 11 13 16,-16 8 6-16,-5 6 0 0,0 7-2 15,-1-1-4-15,-1 12-5 0,2-6-7 0,-8 7-9 16,0 1-5-16,3 4-3 0,-5 4-4 15,0 0-2-15,6 16-1 0,-6 1-1 0,0 7-3 16,2 9-1-16,0 16-1 0,2-3-1 16,8 32 0-16,3-3 1 0,1-2 0 0,11 1 1 15,6-7 1-15,7-1 1 0,13-5 0 16,16-8-20-16,77 23-43 0,-17-33-55 16,-3-29-92-16,97-14-77 0,89-47-619 0,-23-44 149 15,-3-22 124-15</inkml:trace>
  <inkml:trace contextRef="#ctx0" brushRef="#br0" timeOffset="122340.57">61179 20486 43 0,'-15'3'245'0,"3"-3"85"0,-1-3 31 16,3 3-4-16,0-8-17 0,1 4-24 0,3-5-27 15,0 1-28-15,4-5-25 0,-4 0-22 16,4-7-18-16,-5-11-14 0,7 5-13 16,-4-4-14-16,-4-14-13 0,8 1-12 0,-10-2-10 15,-1-4-7-15,3 8-8 0,-6 1-8 16,-7 2-10-16,0 6-10 0,-6 10-8 16,-8 1-8-16,-6 11-7 0,-4 16-6 0,-24 9-7 15,-7 16-4-15,-1 7-3 0,7 10-5 16,-62 60-3-16,41-34-3 0,27-6-2 15,10-5-3-15,4-9-1 0,15-1-3 0,6-8-1 16,9-3-1-16,-1-10-2 0,15-2-1 16,-2-6-1-16,1-3 0 0,7 9 0 15,9-6 0-15,-1-4 3 0,10 9-1 16,5-4 2-16,4-6 0 0,12-5 0 0,5-5 0 16,9-9 0-16,34-9 0 0,10-13-1 15,85-41-1-15,-2-5 0 0,-17-15-4 16,-18 5 0-16,-39 18-1 0,-34 13 4 0,-18 7 7 15,-13 14 11-15,-12 6 10 0,-2 2 6 16,-11 7-1-16,3-2-6 0,-5 6-6 16,1 3-6-16,-9 2-3 0,2 4-3 0,-8-2-1 15,7 14-3-15,-3 1-2 0,-2 13-3 16,0-8-1-16,10 22-1 0,9-9 1 16,22 20 1-16,13 1-1 0,21-11-6 0,102 28-27 15,30-32-52-15,122-18-77 0,39-31-73 16,49-35-638-16,13-41 144 0,9-45 120 15</inkml:trace>
  <inkml:trace contextRef="#ctx0" brushRef="#br0" timeOffset="143362.2">54874 22013 31 0,'75'149'177'16,"-11"-48"71"-16,-2-15 21 0,52 31-4 15,7-11-15-15,-15-43-18 0,37 23-18 0,-26-32-19 16,51 1-18-16,-34-21-16 0,-10-12-16 16,-12-12-14-16,107-3-12 0,-6-19-11 0,-11-15-9 15,-12-14-6-15,-1-16-3 0,-10-12-2 16,-15-15-4-16,-3-10-3 0,48-43-3 15,-69 27-1-15,-7-6-2 0,-7-8-3 16,-15-6-1-16,-14-6 0 0,-26 36-2 0,-24 15-2 16,-5 2-3-16,-7 5-2 0,-6-4-3 15,0-6-2-15,-5-10-3 0,-1 3-4 0,-2-6-4 16,16-88-4-16,-16 47-3 0,-7 14-3 16,-2 17-2-16,11-100-3 0,-4 6-1 15,-11 42 1-15,-8 28 0 0,-8 14 1 16,-5-93 3-16,-22 20 5 0,-2 53 1 0,-31-19 0 15,-15 21-2-15,13 43-3 0,4 24 1 16,-2 14-5-16,-1 1-2 0,-3 4-5 0,-2 14-3 16,-3-6-2-16,1 9-4 15,-3 7 0-15,-4 5-3 0,-1 3-1 0,-3 9-2 16,-8 11-2-16,-9 7-1 0,-7 5-1 16,-164 59-1-16,19 17-1 0,10 35-1 0,14 24-1 15,3 41-2-15,-1 15 0 0,5 16-16 16,22 29-26-16,24 20-32 0,38 23-39 15,38 9-88-15,51 26-565 0,52-89 128 16,64 94 106-16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6:46:08.9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4946 10027 208 0,'0'-18'272'0,"0"5"28"0,0-2 9 15,-4 3-11-15,4 3-24 0,0-3-24 0,0-1-24 16,0 11-22-16,4-7-18 0,2 0-16 16,-6 6-12-16,3-6-11 0,-1 8-8 15,2-3-7-15,2 3-2 0,-6 1 0 16,10 0 1-16,-10 0-2 0,15 1 0 0,-9 4-4 15,8 15-4-15,5 5-4 0,8 8-6 16,4 30-5-16,10 9-6 0,1 7-6 16,46 79-5-16,-3-7-4 0,0-8-6 0,-23-39-5 15,23 33-8-15,-9-33-4 0,19 24-5 16,-22-30-6-16,30 19-4 0,-18-24-4 16,-23-20-4-16,0-8-4 0,-4 1-3 0,4-3-3 15,2-3-4-15,-6 5-6 0,-3-6-11 16,1-1-23-16,-2-7-29 0,-4-4-25 15,-7-4-20-15,-10-5-19 0,-6-12-14 0,-6-5-21 16,-1-1-30-16,-11 0 31 0,3-9-631 16,-10-4 130-16,4-1 106 0</inkml:trace>
  <inkml:trace contextRef="#ctx0" brushRef="#br0" timeOffset="423.08">6106 10076 187 0,'-6'-37'290'0,"-1"7"28"0,5 7 9 15,-8 2-12-15,8 4-23 0,-4 4-30 0,4 8-25 16,2-2-25-16,-6-1-20 0,6 8-19 16,-13 0-17-16,13 0-13 0,-10 15-9 15,-3 3-4-15,-7 15-4 0,-9 30-4 16,-13 9-3-16,3 15-2 0,-39 81-1 0,-1-7-3 15,-2-4-5-15,9-11-5 0,16-34-5 16,7-14-6-16,-19 48-7 0,5-35-7 16,20-20-7-16,4-14-8 0,2 2-7 0,1-1-7 15,1 0-9-15,0-8-15 0,6-4-17 16,-4-3-39-16,13-7-48 0,5-15-52 0,9-7-91 16,-2-10-527-16,8-8 124 0,2-3 105 15</inkml:trace>
  <inkml:trace contextRef="#ctx0" brushRef="#br0" timeOffset="955.31">7210 11171 199 0,'-7'7'310'0,"7"-4"33"15,0-3-3-15,-6 5-21 0,6-5-26 0,0 8-25 16,0-8-23-16,0 0-19 0,13 4-15 15,-13-4-15-15,14 0-13 0,-6 0-14 0,11-4-13 16,-2 1-13-16,9-2-12 0,10-8-12 16,5 5-11-16,0-3-11 0,29-5-10 15,-5-4-9-15,11 2-10 0,1-6-13 0,-1 4-17 16,7-2-18-16,-3-4-19 0,3 3-38 16,0-2-26-16,-5 6-26 0,3 2-34 15,-15 1-65-15,-6 7 24 0,-19 4-460 16,-6 5 104-16,-12 5 87 0</inkml:trace>
  <inkml:trace contextRef="#ctx0" brushRef="#br0" timeOffset="1237.92">7482 11581 59 0,'-20'13'295'0,"-7"-8"56"0,6 2 4 0,1-2-10 15,5-2-25-15,7 2-28 0,-5-1-27 16,11 0-26-16,2-4-23 0,0 0-21 16,0 0-19-16,23 0-16 0,-2-4-16 15,20-5-13-15,3 6-13 0,30-14-12 0,-2 4-10 16,11-7-10-16,6 4-13 0,-4-1-25 15,12 2-41-15,2-2-108 0,-2 7-52 16,9-11-485-16,94-6 106 0,-66 1 89 0</inkml:trace>
  <inkml:trace contextRef="#ctx0" brushRef="#br0" timeOffset="2327.89">9758 9614 166 0,'-18'-11'288'0,"3"0"35"16,3 6 7-16,3-1-16 0,1 1-24 16,2-2-26-16,6-1-25 0,0 8-23 0,2-12-20 15,4 7-18-15,9-4-19 0,5-1-16 16,14-1-14-16,1 0-12 0,12-2-10 16,-3 6-9-16,32-4-9 0,-6 2-8 0,-14 9-8 15,2 0-7-15,31 0-6 0,-6 0-6 16,1 7-4-16,-20-5-7 0,-4-2-4 0,-16 2-6 15,-1-2-5-15,-4 0-3 0,-10 0-4 16,-2 0-1-16,-6 0-1 0,-5 0-2 16,-1 0-6-16,-3 0-6 0,-5 0-5 0,-7 0-11 15,0 0-4-15,0 0 1 0,0 0 2 16,-42 0 0-16,22 0 2 0,-14 8 2 16,-9-8 0-16,-7 0 3 0,-3 0 3 15,1 1 5-15,-8-1 5 0,-18 4 7 0,7-1 7 16,3-3 5-16,16 2 3 0,-1 1 0 15,3-3-1-15,0 8-2 0,7-7-3 0,-2 5-2 16,14-2-2-16,-3-4-2 0,14 2-3 16,-7 1-3-16,10-3-1 0,-3 4-1 15,5-2-1-15,3 1 2 0,-1 4 2 0,11-2 5 16,-4 4 3-16,0 3 4 0,4 3 1 16,2 7-1-16,2 4 0 0,10 26-2 15,3 23-2-15,6 7-1 0,5 13-2 0,24 93-2 16,6 13-2-16,-5-13 1 0,-3 16 0 15,22 72-3-15,-24-75-1 0,-3 14-3 16,7 92-5-16,-15-87-2 0,-8 3-5 16,0 98 0-16,-13-104 1 0,1 10 2 0,-7-14 3 15,4 0 5-15,-10-46 6 0,5-30 6 16,-5 89 6-16,-2-52 2 0,0-37 1 16,0-9-1-16,0-8-2 0,4 103-2 0,2-71-2 15,-6-33 1-15,2-25 0 0,4-7 2 16,0-6 2-16,3-17 1 0,-1-6 4 15,4-11 3-15,1 31 0 0,7-15 1 0,5-11 1 16,2 6 0-16,12-5 1 0,5-1 9 16,5-8-4-16,7-3-3 0,12-9-2 15,5 2-2-15,9-12-3 0,7 0-3 0,11-5-1 16,3-4 1-16,2-12-1 0,3-1-3 16,10 0 0-16,6-1-4 0,86-8-17 0,-50 5-56 15,-43-3-60-15,-11-3-79 0,-1-2 14 16,1-3-711-16,-9-6 148 0,-6-9 124 15</inkml:trace>
  <inkml:trace contextRef="#ctx0" brushRef="#br0" timeOffset="3797.81">11550 10203 88 0,'-16'0'251'15,"-5"4"56"-15,7-4 13 0,-1 0-9 16,3-4-20-16,4 1-24 0,-7-2-22 16,9 1-24-16,-7-5-20 0,11 1-20 0,-4-3-16 15,6-3-16-15,6-8-12 0,1-8-9 16,3-2-7-16,9-6-7 0,1 3-6 0,1-2-7 16,0-3-8-16,10-5-8 0,2 3-8 15,-4 10-7-15,4-2-8 0,-7 9-6 0,10-3-6 16,-7 5-5-16,6 0-4 0,0 5-5 15,6-3-3-15,-6 12-1 0,3 3 0 16,-3 0-1-16,-4 5 0 0,-2 2 0 16,0 6-2-16,-9-2 1 0,7 4 1 15,-6 3 2-15,8 7 4 0,-7 2 5 0,-1 1 0 16,-2 9 0-16,-5 2 0 0,-4 7-2 16,1-3-2-16,-3 6-2 0,-6 5-3 0,2 3 0 15,-4-5 2-15,2 3 0 0,-2 2 2 16,0 0 1-16,-6-2-1 0,4 1 0 0,2-4-3 15,-8-1-1-15,4-3-2 0,2 2-2 16,-5-3-1-16,7-10-2 0,-6 0 0 16,4-9-1-16,-4 4-1 0,2-11 1 15,2 1 4-15,2-5 4 0,-2 6 3 0,2-4-1 16,0-5 0-16,0 5-2 0,-7-6-1 16,7 1-2-16,0 4-3 0,-4-4-2 0,4-3-3 15,0 3-6-15,0-2-5 0,0-6-5 16,-2 6-7-16,2-6-11 0,0 0-4 15,0 0-2-15,0 0 1 0,6-25-3 0,1 5-5 16,1-20 2-16,0-1 1 16,0-7 1-16,3 2 2 0,-3-6 0 0,13-13 5 15,-13 8-2-15,4 11-2 0,3 5 5 16,-7 3-1-16,7 2 2 0,3 2 0 0,3-6 2 16,0 7 1-16,-7-4 2 0,13 3-4 15,-4 1-3-15,-3-3 0 0,3 3 3 0,-2-8-1 16,-1 16 2-16,-1-4 4 0,-5 3 1 15,-5 6 1-15,-1-2 4 0,4 4 4 16,-10 5-4-16,3-3 1 0,-3 1 1 16,-2 3 0-16,4 3-2 0,-4 4-5 0,0-2-5 15,-4-2 0-15,4 9 2 0,-7-1-2 16,7 1-1-16,0 0 5 0,-14 8-2 0,6-3 0 16,-1 11 3-16,-5-2 1 0,2 6 10 15,3 1-8-15,-11 11-6 0,7 5 3 0,5 0 0 16,-4 0 0-16,5 11 0 0,5-2 1 15,2-4 5-15,2 3-3 0,5-2-1 16,5 1 1-16,0-3-2 0,3 1 0 16,1-4 1-16,3-3-3 0,4 1 6 15,-1-7-2-15,3 1-2 0,2-1 2 0,-4-5 0 16,4-5-5-16,-7 3-6 0,3-12-3 16,-8 4-7-16,3-2-2 0,-1-5-1 0,-3-7 1 15,5 0 1-15,-5 0 2 0,-5 0 1 16,9-7 4-16,-3-5 0 0,-5-3 4 15,2-3 3-15,1 2 0 0,-5 0 3 0,0 0 4 16,5-1 6-16,-7 2 6 0,-4 3 5 16,8 3 1-16,-8 0 0 0,0 1 0 15,3-2-1-15,-3 5 0 0,6 0-2 0,-4-4-1 16,-4 7-3-16,2-4 1 0,2-2-1 16,-4 8 2-16,9 0 2 0,-9 0 3 15,8 9 4-15,-2 1 2 0,6 6 0 0,-5-1 1 16,1 6-2-16,0 1-1 0,5 12-1 15,-3-1-1-15,8 3-3 0,-9-3 1 16,5 4-3-16,5-2-3 0,-7-7-1 0,3 5 0 16,1-1-2-16,3 2-3 0,-5-7-25 15,3 4-16-15,1 1-34 0,-1 0-45 16,4-6-52-16,-3 1 42 0,3-1-176 0,-7-5-467 16,3-7 129-16,-11-2 106 0</inkml:trace>
  <inkml:trace contextRef="#ctx0" brushRef="#br0" timeOffset="4239.05">13719 11084 102 0,'0'0'247'0,"8"4"52"15,-2-4 13-15,-6 0-7 0,0 0-16 16,8 0-19-16,-8 0-22 0,0 0-23 16,13-7-21-16,-11-2-19 0,4 3-18 0,6-10-16 15,-3 0-13-15,3-5-13 0,3-13-9 16,1-1-6-16,5-3-6 0,-3 3-7 0,-1-1-6 15,1 5-8-15,-7 5-7 0,1 5-7 16,-4-3-6-16,3 8-1 0,-3 4 2 0,-2 1 1 16,0-3 2-16,-3 11 4 0,3-1 1 15,-6 4-1-15,0 0-2 0,14 20-1 16,-12 0-2-16,4 0-4 0,3 13-5 16,-3 6-5-16,4 2-5 0,1 1-3 0,-1 2-4 15,4-3-6-15,1 4-5 0,-5-7-4 16,7 6-10-16,-3-3-12 0,15 21-31 15,-2-5-40-15,8-3-40 0,7-8-50 0,7 0 12 16,7-9-630-16,0-6 129 0,-7-18 109 16</inkml:trace>
  <inkml:trace contextRef="#ctx0" brushRef="#br0" timeOffset="5284.04">15684 10236 2900 0,'-14'-14'1293'0,"-1"-5"-731"0,-7-4-314 0,-3 1-147 16,4-7-69-16,11 6-31 0,-5 1-29 15,9-3 8-15,0-2 5 0,6-4 0 0,6-22 0 16,9-18 2-16,5-4 2 0,7-5 1 15,-6 9 1-15,8-2-1 0,-2 5 2 16,2 8 7-16,-7 8-3 0,-3 16 2 16,-3 5 1-16,3 1-2 0,2 11 0 0,-11 1 0 15,9 2 0-15,-5 5 4 0,7 5 4 16,-5 6 2-16,9 6 6 0,-4 5 3 0,2 19 2 16,18 23 0-16,-6 11-1 0,-6 4 0 15,0 14 0-15,-4 4-2 0,-5 1 0 16,-3 3-1-16,-5 0 0 0,-6-2 2 15,-6-16-1-15,-4-12 5 0,2-9 5 0,-6-2 5 16,-2-2 5-16,6-6 0 0,-7-3 3 16,5-6 3-16,2-7 0 0,-2-5-2 15,2-3-5-15,1-1-7 0,3-7-10 0,-2-4-9 16,2-5-6-16,0 0-2 0,5-21-4 16,5-5-1-16,-2-19 0 0,13-26 0 0,6-10 0 15,2-5 2-15,-7-2-1 0,11-2 1 16,-10 0-1-16,4 2 1 0,6 2 0 15,-10 5 1-15,-2 10 1 0,-5 1 2 0,-4 21 1 16,1 8 2-16,-7 9 2 0,-2 4 4 16,0 5 1-16,3 4-1 0,-7 6-4 15,-7 1-5-15,7 2-5 0,-4 0-2 0,2 8 0 16,2 2-1-16,0 0 0 0,0 0 3 16,-27 29 8-16,13 3 6 0,-13 34 3 0,4 2 3 15,0 12 2-15,5 2-1 0,1 10-1 16,11-1-1-16,0 0-2 0,12-2 0 15,0-1-3-15,9-9 0 0,5-1-1 16,1-7-1-16,8 0-1 0,6-16-3 16,7-10-5-16,-1-1-3 0,2-14-7 0,-1-10-9 15,-1-4-7-15,0-10-8 0,5-2-1 16,1-4 0-16,3-5-3 0,-3-5 3 0,1-1 1 16,2 0 2-16,-9-9 6 0,0 6-1 15,-10-4 5-15,4 4 3 0,5-7 5 16,-15 4 3-16,-1-3 15 0,-3 4 9 0,-4-1 10 15,1 2 9-15,-10 4 8 0,7 0 7 16,-3 2 7-16,-6-2 3 0,1 5 2 16,1-8 1-16,-2 14-5 0,-4-5-8 0,4-2-5 15,1 5-2-15,-5-4-8 0,4 4-5 16,0-2-3-16,-6 4-3 0,0 0-3 16,15 4-2-16,-15-4-2 0,12 8 5 15,-10-1-3-15,4 0-2 0,0 2 0 0,1 2-1 16,-3 1-1-16,2 7-1 0,6-3 3 15,-10 2-5-15,5 0-4 0,1 4-6 0,-2-5-5 16,0 4-20-16,7 4-9 0,-11-4-15 16,6 4-16-16,2-3-18 0,-8 3-19 15,7-3-30-15,1-1-38 0,-2 0-56 0,7 2 45 16,3-5-653-16,-3-2 139 0,1-9 117 16</inkml:trace>
  <inkml:trace contextRef="#ctx0" brushRef="#br0" timeOffset="5767.96">17836 10636 71 0,'0'0'248'0,"0"0"51"16,0 0 1-16,0 0-15 0,0 0-26 15,0 0-30-15,0 0-23 0,0 0-20 16,0 0-16-16,0 0-7 0,0 0 0 0,0 0 2 16,0 0 4-16,0 0 3 0,0 0 1 15,0 0-4-15,-23 5-6 0,23-5-10 16,0 0-11-16,0 0-13 0,15-10-11 0,-7 3-11 16,11-6-10-16,14 2-10 0,-4-5-8 15,12-1-7-15,2 2-7 0,5 1-6 0,2 8-6 16,-3 5-5-16,3-4-4 0,-1 11-2 15,-7 0-3-15,-1 8-2 0,-4 6-4 16,-4-2 0-16,-4 7-1 0,-8 1 2 16,0 1 2-16,-15 5 0 0,-4-2 0 0,-2-2 1 15,-2 2 3-15,-4 11 4 0,-9 3 4 16,1-6 4-16,1-2-1 0,-1 4 2 0,-7-2-6 16,2-7-4-16,9 1-3 0,-11 0-6 15,7-6-4-15,8-1-3 0,-7-2-5 0,5-4-4 16,8 2-1-16,-6-6-1 0,6 6 0 15,6-4-1-15,0 4-2 0,9-6-3 16,12 6-8-16,10-5-20 0,6-4-24 0,38 1-29 16,6-7-47-16,4-6-59 0,4-3 34 15,4 3-742-15,-4 0 148 0,-10 3 122 16</inkml:trace>
  <inkml:trace contextRef="#ctx0" brushRef="#br0" timeOffset="8883.2">12053 14003 151 0,'-2'20'274'0,"-5"-3"38"0,5-2 4 16,-8 6-10-16,8-11-17 0,-6 2-18 0,1 2-19 15,1-7-19-15,0-1-17 0,4-2-15 16,-6-3-12-16,1-1-16 0,7 0-14 16,0 0-14-16,-14-11-13 0,14-1-10 15,-6-9-8-15,6 1-10 0,0-12-9 0,10-11-7 16,-4-2-9-16,13-29-7 0,2-1-5 15,8-2-5-15,-3 3-7 0,10 0-6 0,1 6-4 16,4 2-3-16,2 1-5 0,-1 15-3 16,-1-3-4-16,-6 27-1 0,5 8 3 15,-11 8 2-15,-7 10-1 0,7 1 1 0,4 20 2 16,15 24-1-16,1 14 2 0,-7 10-2 16,28 82-3-16,-22-28-2 0,-17-20-2 15,-5-7-2-15,-5 2-2 0,6 0-2 0,-19-2 3 16,5-11 2-16,-5-1 2 0,-2-17 3 15,-6-15 2-15,6-8 0 0,-12-4 1 0,6-9 2 16,0-4-2-16,-4-9-2 0,4 6-2 16,-2-7-3-16,2-1-4 0,-6-11-2 15,4-1-5-15,-9-4-6 0,11 0-5 16,-10-26-6-16,-2-17-6 0,3-30-8 0,1-20 3 16,4-9 0-16,4-11 5 0,6-8 0 15,9-87 0-15,-1 61 5 0,-6 29-5 0,3 30 1 16,-1 5 2-16,0 19 3 0,-8 10-3 15,5 12 2-15,-5 6-1 0,2 6 2 0,2 7 0 16,-6 0 1-16,2 5-1 0,-2 2 2 16,0 1 3-16,6 3 1 0,-6 2 0 15,-6-1 0-15,6 11-1 0,0 0 0 0,0 0 3 16,-12 42 3-16,1 7 2 0,1 36 1 16,0 17 1-16,-3 110-3 0,5-56-1 15,8-30-2-15,2-16-2 0,10-6-3 0,3-7-3 16,-1-8-3-16,5-5-5 0,4-6 1 15,4-12 1-15,2-7-2 0,-1-15 0 16,1-10-1-16,2-11-7 0,-2-3-5 0,6-3-9 16,1-8-11-16,1-9-11 0,8-5-14 15,-1-4-11-15,26-18-4 0,-8-1 6 16,-4-9 6-16,-4 1 5 0,-7 4 4 0,-18 6 8 16,0 7 8-16,-8 7 5 0,-7 0 8 15,1 3 9-15,-3-2 3 0,-6 7 0 16,-2-1 9-16,1 1 5 0,-5 4 9 0,0 0 7 15,0 0 7-15,0 0 8 0,0 0 6 16,-9-8 7-16,9 8 6 0,0 0 8 16,-6-4 3-16,6 4-4 0,0 0-2 0,-6-8-4 15,6 8-4-15,0 0-6 0,0 0-4 16,-2-3-3-16,2 3-4 0,2-6-2 0,4 1-3 16,0 0-3-16,9-9 0 0,5 2 0 15,-5 1 0-15,20-5-2 0,0-5-3 16,2 6-2-16,-2-2 0 0,11 4-2 0,-3 0-1 15,5 6 2-15,-7 7-1 0,-6 0-2 16,9 2 1-16,-3 3-2 0,-6 8 1 16,0 1 1-16,-2 6 0 0,-4-2 2 15,-2 9 0-15,-2-1 1 0,-10 4 3 0,3 6 1 16,-5-4 2-16,-11-1 2 0,-2 1 1 16,-2 15-1-16,-11-8 2 0,5 2 0 0,-11-5 2 15,5 5 6-15,1-4 0 0,-3-6-1 16,1 1-2-16,5-11-2 0,0 2-4 0,1-5-3 15,-1-3-5-15,8-2-8 0,-6 0-14 16,8-1-5-16,0-4-5 0,-6-1 7 16,6 1-1-16,0 0 2 0,6 2-1 15,-6-3 3-15,2 2 0 0,4-4 0 0,0 1 2 16,3 1 3-16,-3-3-6 0,0 1 4 16,2 0-2-16,5 0-2 0,-3 0-2 0,11-5-11 15,-1 0-5-15,7 0-9 0,-6-3-6 16,6-4-2-16,8-7-1 0,0-4 1 15,-4-3 6-15,4 0 3 0,-2-3 2 0,-4-5 7 16,4 1 5-16,-6 0 11 0,-10 3 12 16,1 4 9-16,-3 3 10 0,-1 3 12 15,-1-2 6-15,-5 8 4 0,4-3 1 0,-4-1-2 16,-5 6-3-16,5 2-4 0,-4-3-2 16,2 8-3-16,-6 0 1 0,0 0 3 15,15 13 1-15,-7 7 1 0,0 7 1 0,-2 10-1 16,3 7-1-16,3 6-3 0,7 18-2 15,1 1-5-15,-5-1-2 0,5 2-6 0,3-4-12 16,4-3-46-16,-6-3-30 0,8 6-23 16,4-13-56-16,-11-11 23 0,20 3-805 15,-7-12 156-15,-4-16 129 0</inkml:trace>
  <inkml:trace contextRef="#ctx0" brushRef="#br0" timeOffset="9820.94">17191 14125 202 0,'-39'5'334'16,"8"4"21"-16,-2-9-10 0,10 0-22 0,-6-1-26 15,4-7-24-15,5 3-25 0,3-2-24 16,3-6-22-16,-5-7-19 0,9-10-18 0,-1-6-15 15,9-6-13-15,2-10-12 0,2-23-7 16,9-8-7-16,5-6-5 0,5-1-2 16,12-2-6-16,-4-5-5 0,6 13-4 0,-4-2-3 15,8 7-3-15,-4 5-5 0,7 10-8 16,-1 11-6-16,0 6-5 0,-5 10-8 0,-5 12-4 16,2 12-5-16,4 0-2 0,-6 7-1 15,-2 16-2-15,12 4 0 0,11 34 3 16,-3 6 1-16,-3 14-3 0,-3 16 1 15,-8 0-1-15,21 93-4 0,-23-59-3 0,-12-10-2 16,-13-22-3-16,5 1-1 0,-13-3 0 16,0-20 1-16,-7-2 0 0,3-14 4 15,2 3 6-15,-6-11 3 0,-2 0 1 0,8-9-1 16,-7-11-3-16,-1 1-9 0,6 0-9 16,-9-10-7-16,1 1-5 0,2-7-3 0,-3-1-1 15,1-8-1-15,-5-1 0 0,3-11 0 16,2-12-1-16,-7-6-2 0,9-4 0 0,3-21 1 15,9-19-6-15,11-14 2 0,8-6 2 16,34-88-5-16,7 6-4 0,4 19 0 16,15 12-7-16,-19 39-3 0,-16 21 0 15,1 8 4-15,3 5-1 0,-3 3 3 0,1 5 4 16,-9 6 3-16,0 15 5 0,-16 8 4 16,-4 14 5-16,-5 3 4 0,-6 6 2 0,1 3 0 15,-5 11-2-15,-4 2-3 0,0 0-1 16,-13 22-2-16,5 0-1 0,-6 19 1 15,-13 33 1-15,4 8-1 0,-4 9 1 0,0 8 1 16,5-1 0-16,1-2 1 0,0 2 0 16,1-2-1-16,-1-3 1 0,2-13-1 15,9 5-2-15,0-19-1 0,6-13-1 0,4-10-3 16,0-11-8-16,0 1-15 0,2-5-20 16,6-3-22-16,6 4-27 0,3-5-36 15,6-13-59-15,6 7 9 0,6-14-639 0,6-4 137 16,2-12 114-16</inkml:trace>
  <inkml:trace contextRef="#ctx0" brushRef="#br0" timeOffset="10334.67">18839 14046 198 0,'-15'9'308'0,"1"8"8"0,-5-9-23 0,4-2-27 16,1 5-24-16,2-10-24 0,3 8-22 15,-3-4-16-15,6-5-12 0,-3 6-7 0,9-6-5 16,-12 0 0-16,12 0 0 0,-10-11 1 16,4 2 0-16,1 4-2 0,3-8-1 15,0-1-2-15,4 3-10 0,0-10-10 16,3 1-9-16,7-3-9 0,2-3-8 0,7-5-7 15,8 8-10-15,-6 3-8 0,10 0-7 16,-4 0-9-16,4 15-6 0,-10-1-5 0,3 6-7 16,1 0-4-1,-4 6-4-15,4-1-2 0,-4 6-4 0,-5-1-2 0,3 9 1 16,-7-6 0-16,-3 8 0 0,-1 4 1 0,-2 2-1 16,-8-1-1-16,-6-1 1 0,0 13 0 15,-2 8-1-15,-7-8 1 0,7-5-1 16,-9 7 1-16,7-5 1 0,0-6-2 15,6-3-3-15,-7-1-4 0,7-4-3 0,-2-3-2 16,6 11-2-16,-6-7-2 0,6 1 0 16,6 1-1-16,-4-3-3 0,4 4-1 15,7-6-1-15,-9 0 0 0,12 2 0 0,-5-2-1 16,3-6-4-16,7-1-5 0,-1 1-13 16,7-2-11-16,0-5-13 0,17-2-19 0,-9-8-31 15,12-2-25-15,1 0-34 0,18-12-44 16,4 0 53-16,-10-3-696 0,-10-5 139 0,-9 7 115 15</inkml:trace>
  <inkml:trace contextRef="#ctx0" brushRef="#br0" timeOffset="10750.89">19649 14375 166 0,'-21'0'314'15,"-6"-3"43"-15,11 0-2 0,-5 0-21 16,4-4-28-16,7 7-29 0,2-6-25 0,2-2-27 16,-1 3-21-16,7-3-21 0,0-1-20 15,7-1-12-15,-1-5-9 0,8-3-7 16,-5-1-4-16,5 3-4 0,5 0-4 0,-5 0-6 16,3-1-9-16,1 4-7 0,-1 2-9 15,4-1-8-15,-1 3-6 0,-1 3-4 0,1 6-3 16,3 0-2-16,-2 5-4 0,0-4-3 15,-1 12-4-15,3 6-4 0,0 6-4 16,1 7-3-16,-7 1-1 0,2 1 0 16,-7 4-1-16,-10 14 1 0,-2-6 0 0,-12 32-2 15,1-7 1-15,-16 2 2 0,7-4 1 0,-3-3 3 16,2-24 2-16,9-4-1 0,0-11-3 16,3-1-4-16,3-6-5 0,4 0-6 15,2-7-3-15,6 0-5 0,3 2-3 16,11-3-2-16,1 2-6 0,16-2-12 0,11-7-19 15,3-5-21-15,36 5-24 0,4-10-35 16,2 1-46-16,4-3-57 0,-6-4 39 16,0 2-710-16,-8-3 145 0,-21 4 120 15</inkml:trace>
  <inkml:trace contextRef="#ctx0" brushRef="#br0" timeOffset="11473.35">20318 9389 2885 0,'-24'-26'1272'16,"3"-2"-723"-16,0 7-305 0,5 0-139 15,3 6-77-15,5 1-38 0,2-2-21 0,4 11 8 16,2-3 3-16,2 0 4 0,4 3 4 15,7-1 2-15,3 1 4 0,11-2 6 0,-4 6 5 16,24-8 6-16,1-1 2 0,32 1 5 16,-3-4 2-16,10-3 0 0,-3 1 0 15,-1-1-2-15,2-5-2 0,-9 2-2 0,1-2-1 16,-7 8-2-16,-14 1-2 0,-11 0-1 16,-3 4-2-16,-7-1 1 0,-4-1 1 15,-8 8 0-15,-3-5 1 0,1 5 4 16,-11-1 5-16,3 0 5 0,-1-1 5 0,-4 4 1 15,-1 4 0-15,-7-4-3 0,12 12-4 16,-12-1-1-16,0 15-3 0,-6 15-2 16,-5 11-2-16,1 32-2 0,-4 5 0 0,-1 0-2 15,-1 8 0-15,5 12 0 0,3-3-2 16,-2 13 1-16,-1 100-2 0,7 6 0 16,4-56 2-16,13 51-1 0,-7 1 1 0,14 5-3 15,16 87-3-15,-5-95-4 0,22 79-10 16,-11-83-2-16,24 77 4 0,-15-84-2 0,28 76 5 15,-23-97 4-15,6 0 4 0,-4 14 0 16,2-5 2-16,-17-6 3 0,-2-4 3 16,-14-45 9-16,-8-25 12 0,-3-10 14 15,-7 4 15-15,-7-6 10 0,-2 12 7 0,-9-1 4 16,-13 86 0-16,-11-58-2 0,-17 36-1 16,-12-21-2-16,-14-6-3 0,11-44-5 0,1-20-5 15,2-24-7-15,-49 54-13 0,20-40-21 16,21-24-37-16,10-21-81 0,10-8-84 15,9-16 29-15,12-8-869 0,6-20 170 0,4-14 142 16</inkml:trace>
  <inkml:trace contextRef="#ctx0" brushRef="#br0" timeOffset="15966.72">25775 11753 201 0,'-8'-5'309'16,"-2"0"31"-16,1 4-4 0,9 1-17 15,-10 0-23-15,10 0-11 0,-4 11-6 0,10 11-14 16,9 49-13-16,12 20-13 0,41 212-18 16,2-3-18-16,2 29-19 0,3 18-17 15,3 16-25-15,5 14-30 0,-4-6-37 0,-1-17-50 16,9-9-90-16,-2-15-185 0,-9-26-407 15,-30-110 110-15,-13-47 91 0</inkml:trace>
  <inkml:trace contextRef="#ctx0" brushRef="#br0" timeOffset="21851.8">28700 9536 12 0,'-14'-22'179'16,"1"-2"66"-16,1 4 16 0,-1 1-5 0,9 5-19 15,-2-2-21-15,0 5-19 0,4-1-19 16,-2 3-17-16,2-3-15 0,-3 2-12 0,3 5-13 16,2-5-13-16,0 0-9 0,0 3-7 15,-4 2-4-15,8-6-2 0,-4 2 2 16,0 0-3-16,0 4 0 0,0-2-2 15,0 0-1-15,0 3-2 0,0-5-2 16,0 9-2-16,0-5 0 0,2-2-4 0,-2-2-1 16,0 9-3-16,0-1-3 0,0 1-4 15,0-10-3-15,0 10 1 0,0 0 2 0,0 0 4 16,0 0 4-16,15 27 5 0,4 8 3 16,7 29 1-16,3 15-2 0,33 93-5 15,-4 6-5-15,-2 11-6 0,4 12-5 0,4-7-2 16,-8-3-6-16,2-12-4 0,-15-52-4 15,-6-21 0-15,-6-18-7 0,-2-1-3 16,2-2-3-16,-2-1-3 0,-8-6-4 0,4-14-2 16,-7-12-7-16,-5-8-6 0,-3-11-3 15,0-4-10-15,-1-5-1 0,-3-7 1 0,0-1 3 16,-2-1 0-16,0-2-1 0,-2-5-9 16,-2-2-11-16,0-6-8 0,0 0-10 15,-16-20-11-15,1-13-5 0,-18-30-3 16,-2-26 5-16,-29-93 6 0,-27-86 5 15,35 80 7-15,1-11 7 0,-1 5 7 0,2-1 9 16,4 7 11-16,1 15 8 0,10 45 4 16,10 24 6-16,6 20 4 0,-4-2 3 0,0 15 1 15,0 2 1-15,2 3-2 0,-1 8-1 16,-1 9-2-16,-2-8-1 0,6 14 0 16,2 7 2-16,3 4 7 0,1 2 6 0,1 3 0 15,7 13 1-15,-1-5-4 0,0 1-4 16,4 5-3-16,-3 3-1 0,3 1-6 15,4 3-3-15,-2-5-2 0,4 5-1 0,-4 3 1 16,4 3-1-16,0 0 4 0,4-6 0 16,-4 6 0-16,0 0 0 0,41 14 1 15,-26-9-1-15,24 8 0 0,-2-4 0 16,9 1 0-16,-1-1 0 0,11-7-1 0,27 4 0 16,1-2-1-16,7-8-2 0,4-2-4 15,3-5-17-15,-12 0-24 0,9-10-27 16,-4 6-27-16,6-9-36 0,-12 6-63 0,0-2 0 15,-2-1-531-15,-11 0 120 0,-16 10 101 16</inkml:trace>
  <inkml:trace contextRef="#ctx0" brushRef="#br0" timeOffset="22230.9">29388 9930 111 0,'-2'5'273'16,"-4"8"57"-16,4-6 6 0,2 2-16 15,-6-4-25-15,6 2-27 0,-4-2-25 0,2 4-23 16,2-9-20-16,-2 7-13 0,2-3-8 16,0-4-7-16,0 11-5 0,2-11-5 15,0 6-4-15,8-2-4 0,-2-1-7 0,5-1-7 16,7 3-10-16,1-5-8 0,4 0-11 16,6 7-9-16,0-7-10 0,12 4-9 15,9-4-9-15,-2 0-12 0,1-4-24 0,32-3-27 16,6 2-53-16,-2-10-52 0,14 4-58 15,4-9 5-15,88-5-595 0,-51-3 123 0,-34 3 103 16</inkml:trace>
  <inkml:trace contextRef="#ctx0" brushRef="#br0" timeOffset="22731.06">32241 8330 116 0,'-4'-12'266'0,"2"0"54"0,-9 3 12 0,3 4-8 15,0-1-17-15,-5 2-15 0,3 2-18 0,-2 4-18 16,-9 8-17-16,0 4-15 0,-1 10-16 16,-24 22-15-16,11 7-13 0,-6 12-14 0,5 10-12 15,5 10-11-15,-28 82-11 0,28-31-13 16,-5 53-12-16,18-39-9 0,5-17-10 16,3 85-10-16,12-47-13 0,17 54-16 0,1-10-15 15,9-5-13-15,15-19-16 0,12-21-35 16,12-2-21-16,8-15-14 0,9-16-20 15,-15-39-32-15,-2-23-72 0,-6-13-9 0,3-9-479 16,1-9 114-16,0-8 93 0</inkml:trace>
  <inkml:trace contextRef="#ctx0" brushRef="#br0" timeOffset="23371.87">33512 10903 41 0,'-10'5'226'0,"10"-5"60"0,0 0 6 15,-21 3-18-15,21-3-29 0,-21-3-22 0,17 1-12 0,4 2-11 16,-18 0-14-16,9 0-11 0,9 0-14 16,-14-3-15-16,8-1-13 0,6 4-13 15,-15-5-9-15,5 5-7 0,6 0-3 0,4 0-2 16,-15-6-4-16,9 4-3 0,-4-5-4 15,6 1-3-15,-7 0-1 0,7-3-1 16,-2 2-1-16,0-3-3 0,-3-5-1 0,3-2 1 16,-4 12-3-16,2-7 7 0,1 3 4 15,5 4 2-15,-4-7 0 0,4 8 0 0,-8-6-1 16,8 4-2-16,-4 0-6 0,3-1-2 16,-3 4-3-16,2-7-4 0,0 3-5 15,0 3-5-15,-2-5-3 0,6 9-6 16,-4-6-4-16,-3 1-6 0,3 1-3 0,2-1-6 15,2 5-3-15,-6-7-4 0,4-2-1 16,2 9 0-16,-4-5 0 0,4 5-1 0,-6-3 1 16,6 3-1-16,-3-9 0 0,3 9-1 15,0 0 0-15,-4-4-3 0,4 4-1 16,0 0-3-16,-4-2-1 0,4 2-3 0,0 0 0 16,-4-5 0-16,4 5-2 0,0 0-2 15,0 0 1-15,0 0-1 0,0 0-2 0,-2-5 0 16,2 5 1-16,0 0-1 0,0 0 0 15,0 0 3-15,0 0 2 0,-4-4-1 16,4 4 0-16,0 0 1 0,0 0-2 0,0 0-2 16,0 0 0-16,0 0 0 0,0 0-1 15,0 0-1-15,0 0 0 0,0 0 0 0,0 0 0 16,0 0 0-16,0 0-1 0,0 0-1 16,0 0-1-16,0 0-1 0,0 0 0 15,0 0-5-15,0 0 3 0,0 0-5 0,0 0-4 16,0 0-15-16,0 0-16 0,-4-7-24 15,4 7-37-15,0 0-38 0,0 0-37 16,0 0-36-16,10-15 56 0,2 4-710 16,1-4 145-16,8-12 120 0</inkml:trace>
  <inkml:trace contextRef="#ctx0" brushRef="#br0" timeOffset="23781.62">33359 8588 230 0,'-14'-18'328'0,"-1"4"26"0,-3-3-4 15,3 5-22-15,1-3-26 0,1 2-29 0,5 5-28 16,0 3-22-16,4 5-19 0,4 0-15 16,0 0-12-16,-3 13-12 0,10 5-10 0,7 25-11 15,15 20-9-15,4 14-11 0,4 10-10 16,46 81-9-16,0-7-10 0,4-8-7 16,-3-6-8-16,5-6-7 0,-21-33-4 15,23 29-6-15,-20-36-6 0,-14-14-3 0,34 41-4 16,-20-24-5-16,-11-21-3 0,35 50-3 15,-33-35-3-15,-6-23-4 0,-11-6-10 0,0-9-10 16,3 5-9-16,-7-8-23 0,1 0-18 16,-7-10-17-16,-6-8-16 0,-6-5-22 15,-3-12-24-15,1-2-35 0,-7-4-73 16,3-4 23-16,-9-3-470 0,2-7 112 0,-3-2 93 16</inkml:trace>
  <inkml:trace contextRef="#ctx0" brushRef="#br0" timeOffset="24149.23">34194 8733 199 0,'0'-21'292'0,"-2"9"26"16,0-3-5-16,2 5-16 0,-4-1-23 0,2 2-20 16,-2 1-19-16,2 8-14 0,2 0-11 15,-9-5-10-15,9 5-13 0,-12 12-9 16,0 2-8-16,1 18-6 0,-22 29-3 16,-2 15-3-16,-33 88-4 0,-2 10-4 0,3 6-7 15,-9 1-8-15,-25 70-8 0,34-73-10 16,-30 75-11-16,33-82-6 0,-4 7-9 0,-2-12-8 15,2 0-10-15,16-46-12 0,11-19-14 16,10-14-14-16,6-7-20 0,4-3-35 16,13-20-47-16,8-13-30 0,10-13-40 15,15 0-86-15,12-15-560 0,11-10 130 0,30-10 110 16</inkml:trace>
  <inkml:trace contextRef="#ctx0" brushRef="#br0" timeOffset="24619.09">34750 7689 21 0,'-6'-22'202'0,"4"-4"74"0,-2 3 21 16,2 3-4-16,-2 2-18 0,1 3-22 15,3 3-19-15,0 3-16 0,0 1-12 16,3-1-9-16,3 9-6 0,-6 0-3 0,14 5-2 16,1 11-4-16,24 41-5 0,9 6-4 15,32 88-6-15,7 15-4 0,29 88-6 0,-9-7-9 16,-1 10-12-16,-13 10-12 0,4 5-11 16,-4 2-9-16,-13 3-10 0,-7 19-10 15,-5-4-5-15,4-15-8 0,-30-85-15 16,-1 6-16-16,-6-6-17 0,-4-50-21 0,-14-27-54 15,-5-25-53-15,-10-1-86 16,-2-18-48-16,-8 9-519 0,-13-15 126 0,-14-16 106 16</inkml:trace>
  <inkml:trace contextRef="#ctx0" brushRef="#br0" timeOffset="26415.41">37406 9587 14 0,'-10'0'233'0,"0"2"88"0,1 1 24 0,9-3-5 0,-14 0-16 15,14 0-23-15,-15 0-21 0,15 0-16 16,0 0-16-16,0 0-15 0,0 0-17 16,0 0-18-16,0 0-15 0,36-14-15 15,-14 12-13-15,9-5-10 0,9-1-12 0,11 8-14 16,5-5-12-16,25-2-9 0,5-2-11 15,5 4-13-15,0-7-20 0,-4 3-23 16,2-1-24-16,-2-2-44 0,-4-6-44 16,-3 14-38-16,-8-9-49 0,-7 7 1 0,-20 5-518 15,-10-7 114-15,-12 16 96 0</inkml:trace>
  <inkml:trace contextRef="#ctx0" brushRef="#br0" timeOffset="26761.99">37427 10097 235 0,'-41'19'318'0,"5"-8"24"16,-1 0-8-16,-2 0-19 0,10-1-19 0,6-6-16 16,5 7-16-16,1-5-16 0,3 0-14 15,7-2-11-15,1-3-10 0,4 3-13 0,2-4-8 16,0 0-10-16,21 0-5 15,2 5-8-15,6-10-13 0,18 5-12 0,36-5-14 16,4-7-14-16,10-3-13 0,12 2-22 16,94-15-31-16,-13-4-34 15,-2-4-77-15,-4-6-97 0,-37 22-31 16,47-12-580-16,-60 7 128 16,-32 13 107-16</inkml:trace>
  <inkml:trace contextRef="#ctx0" brushRef="#br0" timeOffset="28303.21">40486 6262 37 0,'-35'-6'207'0,"-2"1"74"15,2-4 21-15,6-2-1 0,-2 6-11 0,14-1-15 16,-4 1-21-16,3 1-23 0,7-3-22 16,-1 5-19-16,6-3-18 0,4 2-15 0,2 3-12 15,2-9-12-15,4 6-9 16,6-2-10-16,-1 1-10 0,14 4-10 0,4-4-9 16,4 3-9-16,12 2-7 0,5-1-9 15,3 4-12-15,1 0-11 0,0-3-11 16,-2 3-10-16,-1 3-10 0,-3-2-12 0,-11 0-11 15,-4 0 2-15,-6 2 5 16,-6-1 1-16,-7-1-1 0,-6 3 5 0,-3-1 0 16,-5-1 6-16,-5 2 3 0,-1-3 5 0,-4-4 4 15,-7 6 5-15,-12-3 3 0,2-1 6 16,-1-3 6-16,-3 0 5 0,-15 2 2 16,1-2-1-16,-3 0-3 0,1 2-3 0,-1 6-3 15,-2-7-2-15,7 8-3 0,2-3-3 16,-1 4-2-16,1 2-3 0,0-3-2 0,5 2-2 15,5 3-1-15,5-2-3 0,5 0-1 16,4 2-2-16,-7 9 0 0,9 2-1 16,1 3 0-16,5 2-1 0,-1 11 0 15,6 2 1-15,4 11 3 0,2 40 1 0,6 6 3 16,17 99 2-16,4 9 1 0,-2 12 2 16,18 84 1-16,-10-87 1 0,13 96-2 15,2-9 1-15,-9 2-2 0,9-4-1 16,-15 2-1-16,-4-73-1 0,8 122 0 0,-6-12 1 15,2-17 0-15,-6-5-2 0,-10-93 1 16,12 86 2-16,-13-93 7 0,3-5 6 16,-4-8 6-16,-5-51 8 0,0-27 6 0,-3-15 3 15,-1-8 2-15,2 3 0 0,-2-5 4 16,1-5-5-16,-3-11-6 0,2-4-4 16,5-6-5-16,-1-19-4 0,-8-5-4 0,2-10-2 15,9 8-2-15,-1-8-2 0,13 14 0 16,2 1-1-16,2-11 1 0,-2-11-2 15,12 8-2-15,11-7 0 0,-6-12-3 0,13-3-2 16,10-2-5-16,9-8-10 0,15-12-27 16,6 0-16-16,1-12-27 0,-1 1-41 15,89-32-50-15,-56 11 32 0,-22-3-723 0,51-30 141 16,-49 14 119-16</inkml:trace>
  <inkml:trace contextRef="#ctx0" brushRef="#br0" timeOffset="28989.23">43432 6194 214 0,'0'0'306'0,"0"-5"27"0,0 5-4 15,-5-11-17-15,5 11-23 0,0-5-25 0,0 5-23 16,0-9-21-16,0 3-20 0,0 1-18 15,5-7-18-15,-5-3-16 0,2-6-14 16,2-5-13-16,-4-4-11 0,0-14-7 16,-4-6-6-16,2 1-5 0,-3-8-6 15,-3-23-5-15,0-4-5 0,-11 1-6 16,-1 4-5-16,-5 5 0 0,0 1 0 16,-4 10 4-1,-6 10 1-15,0 3 0 0,6 12-1 0,0 7-4 0,4 9-4 16,2 7-7-16,1 9-5 0,1 6-8 0,-4 6-4 0,2 10-3 15,-1 14-3-15,-12 27-2 0,12 11-4 16,-1 11-2-16,8 16-3 0,9 10-2 0,-4 12-2 16,7 106-1-16,12-6-2 15,11-13-1-15,-1-50 0 0,12 43-1 0,8-6-1 16,-14-50-2-16,20 41-1 0,-10-49-1 0,-2-20-2 16,-6-16-3-16,2 2-12 15,-4-1-3-15,-1-7-3 0,-1-1-3 0,6-12-12 16,-6 1-28-16,-1-8-27 0,-3-6-17 15,-1-10-24-15,-5-12-38 0,1-5 24 16,-4-13-603-16,-2 1 124 0,-3-10 104 0</inkml:trace>
  <inkml:trace contextRef="#ctx0" brushRef="#br0" timeOffset="29257.7">42851 7977 107 0,'-35'-10'275'0,"-1"-10"51"0,-9 7 12 16,10-6-12-16,4 5-19 0,-2 1-16 0,6 2-17 16,6 0-20-16,5 6-23 0,-3-4-19 15,7 2-15-15,3-2-15 0,1 4-14 16,6-7-12-16,2 4-12 0,0-3-11 16,2-3-12-16,6 2-11 0,7-9-12 15,6 1-9-15,12-4-14 0,2 4-17 0,27-15-17 16,8 6-19-16,2-3-29 0,9-1-54 15,-2 5-41-15,9 3-84 16,-3 4-511-16,0 4 116 0,-15 6 97 0</inkml:trace>
  <inkml:trace contextRef="#ctx0" brushRef="#br0" timeOffset="29565.12">43913 7452 25 0,'17'0'264'0,"1"0"80"15,-9-5 17-15,3 5-9 0,-12 0-23 16,10 0-30-16,-10 0-28 0,17 0-26 16,-13 5-24-16,2-3-20 0,0 7-14 0,1 1-10 15,5 7-10-15,-2 16-10 0,1 9-11 16,7 31-12-16,-5 4-10 0,7 7-11 16,-1 0-12-16,4 6-10 0,-5-1-12 0,5 2-15 15,6-4-22-15,6-4-25 0,0 6-46 16,4-15-57-16,-1 1-85 0,11-8-534 15,1-15 118-15,-3-3 97 0</inkml:trace>
  <inkml:trace contextRef="#ctx0" brushRef="#br0" timeOffset="30802.68">45668 5341 68 0,'0'-7'215'0,"0"1"56"0,0-4 12 16,0 1-6-16,-2 3-16 0,2 6-18 15,0-7-17-15,0-1-15 0,-4 1-11 0,4 7-9 16,0-6-9-16,0 6-8 16,-2-3-8-16,2 3-7 0,0 0-4 0,-6 15-3 15,-1 7-4-15,-1 14-5 0,-4 11-9 16,-3 31-8-16,-5 17-8 0,9 11-5 0,-20 93-6 15,10-47-4-15,13-17-6 0,2-24-7 16,0 5-5-16,6 9-8 0,0-3-5 0,10 99-7 16,0-60-7-16,5-30-4 0,12 64-4 15,0-55-11-15,0-26-19 0,2-20-20 16,41 71-45-16,-8-50-40 0,-4-31-44 0,47 36-83 16,-16-44-565-16,-6-26 129 0,-19-24 108 15</inkml:trace>
  <inkml:trace contextRef="#ctx0" brushRef="#br0" timeOffset="32764.62">47251 5623 37 0,'-25'-21'197'0,"-3"1"65"0,13-1 20 16,-1 4-3-16,-1 2-10 0,0-2-11 16,3 1-12-16,2 2-11 0,-3 1-10 0,1-2-11 15,1 0-12-15,3 4-15 0,-7 1-15 16,15 0-14-16,-6 1-15 0,-2 2-13 15,8 2-13-15,0-6-7 0,-5 11-5 0,7 0-2 16,0 0-3-16,0 0-3 0,0 0-1 16,23 12-2-16,-4 3-5 0,10 15-5 15,22 26-5-15,9 4-5 0,44 67-7 0,-32-29-6 16,31 30-4-16,-30-25-5 0,24 28-6 16,-23-36-5-16,19 36-4 0,-22-42-4 15,-9-9-7-15,-13-13-8 0,7 1-6 0,-6 3-10 16,5 0-23-16,-1-3-18 0,-6-1-14 15,3 3-20-15,-1-8-10 0,4 0-17 0,-5-4-22 16,-5-9-35-16,-3-3-85 0,-8-14 40 16,-10-11-466-16,-5-6 112 0,-3-10 92 15</inkml:trace>
  <inkml:trace contextRef="#ctx0" brushRef="#br0" timeOffset="33055.83">48376 5901 68 0,'-11'-36'255'0,"1"-2"55"0,-9 2 12 15,5-2-13-15,0 6-21 0,-1 2-22 16,3 3-17-16,3 10-16 0,1-1-18 0,2 3-13 16,-2 2-14-16,1 3-16 0,-5 7-12 15,0 11-7-15,-3 5-6 0,-22 40-4 0,-4 14-4 16,-36 84-5-16,-8 11-6 0,3 5-8 15,9-1-7-15,-9-1-10 0,-1-1-9 16,0-2-8-16,-8-10-8 0,0-6-7 16,5-13-6-16,19-35-6 0,18-15-6 0,12-29-8 15,10-6-18-15,6-15-30 0,7-10-77 16,5-1-35-16,5-12-65 0,4-5-18 16,9-6-539-16,11-8 123 0,-3-8 102 0</inkml:trace>
  <inkml:trace contextRef="#ctx0" brushRef="#br0" timeOffset="33436.78">48378 4757 136 0,'6'-26'274'0,"-6"2"47"0,2 3 4 16,2 3-15-16,2 3-22 0,3-1-24 15,3 5-23-15,5-2-19 0,3 5-16 0,9 3-8 16,4 5-4-16,15 5-5 0,30 23-7 15,-1 23-6-15,111 122-8 0,-83-31-7 16,21 85-7-16,-26 33-12 0,-20 15-11 16,-20 21-14-16,-6-1-11 15,-31-71-11-15,-3 10-12 0,-5 100-16 16,-9-92-18-16,-8-10-15 0,-6-5-17 0,-11-14-38 16,-4-11-63-16,5-55-48 0,-3-40-115 0,0-10-481 0,-5-8 121 15,-3-14 101-15</inkml:trace>
  <inkml:trace contextRef="#ctx0" brushRef="#br0" timeOffset="34382.21">44618 10680 171 0,'2'9'279'0,"4"-5"32"0,0-3-3 0,1 3-15 0,-7-4-21 0,10 2-21 0,-4-2-19 16,-6 0-16-16,15 0-14 0,-9-6-13 15,2 1-13-15,4-7-14 0,1-3-13 0,-3-6-12 16,11-10-11-16,-2-7-10 0,-3-2-10 16,9-24-13-16,-4-3-6 0,-1-11-13 0,-12-1-8 15,5-2-8-15,-11-6-5 0,-4 8-2 16,-8-6 3-16,-7 6 5 0,-4 1 12 0,-12 12 12 15,6 8 7-15,-8 3-1 0,0 19-3 16,6 4-6-16,2 11-6 0,-2 8-6 16,9 2-6-16,-1 11-8 0,0 11-6 15,-3 10-4-15,5 12-5 0,-8 31-5 0,11 20-4 16,5 15-2-16,3 122-2 0,8 10-3 16,12 5-1-16,17-6 0 0,15 74-2 15,-9-83 1-15,31 57-1 0,-29-84-2 16,7 5-1-16,7-10-2 0,1-19-2 0,-17-46-4 15,-6-28-7-15,2-19-26 0,-2-10-23 0,2-11-38 16,2-2-57-16,-10-25-103 0,10-15-581 16,-13-17 137-16,-3-5 115 0</inkml:trace>
  <inkml:trace contextRef="#ctx0" brushRef="#br0" timeOffset="34661.15">44202 11755 182 0,'-49'0'314'0,"5"0"45"0,-3-2 8 0,6 2-12 16,5 0-16-16,8 0-22 0,5-5-28 16,-2 0-28-16,4 5-23 0,5-1-19 15,8-3-14-15,-3-1-15 0,11-6-12 16,0 5-11-16,6-2-11 0,7-10-11 0,10 1-12 15,12-4-11-15,14-12-13 0,13 1-9 16,15-1-12-16,3 6-11 0,7-4-18 0,10 9-23 16,7-4-30-16,80-14-60 0,-46 20-55 15,-26 4-63-15,-19 11-4 0,4-2-574 16,-6 7 125-16,-8 7 103 0</inkml:trace>
  <inkml:trace contextRef="#ctx0" brushRef="#br0" timeOffset="35079.78">45612 11690 187 0,'-20'32'328'0,"-1"-6"41"0,-2 1-1 16,-6-2-21-16,0-5-27 0,13-3-26 0,-5-1-27 16,2-6-26-16,7 0-23 0,4-2-21 15,-3-5-18-15,11 2-18 0,0-5-15 16,0 0-9-16,19 0-10 0,-19 0-10 15,35-5-10-15,-8 0-8 0,10-4-10 16,5 2-9-16,1 2-8 0,5 5-8 0,-1 0-6 16,-1 4-7-16,1 4-4 0,-6 1-4 15,1 1-3-15,-5 5-4 0,-2 9-2 0,-4-4-1 16,-10 10 3-16,-1 6 2 0,-15 2 0 16,5 9 0-16,-20 3 1 0,1 28 3 15,-13 2 5-15,-12 1 6 0,6-3 2 0,-10-4 3 16,-1 1 1-16,-2-9 2 0,-1 4 2 15,11-4 0-15,5-21-5 0,5-5-3 16,2-14-4-16,11 2-4 0,2-7-6 16,6-7-3-16,6 5-5 0,2-6-5 0,9-4-6 15,1 3-9-15,7-3-12 0,2-6-24 16,12 6-15-16,7-6-16 0,3-3-9 0,3-3-14 16,25-6-21-16,14-3-26 0,-3-2-33 15,-3-4-52-15,6-3 46 0,-14-1-659 16,5-3 137-16,-11-3 115 0</inkml:trace>
  <inkml:trace contextRef="#ctx0" brushRef="#br0" timeOffset="35482.46">47499 10222 79 0,'4'-36'255'0,"-4"4"69"0,-4 5 16 0,4-3-8 0,-8 9-17 0,8 4-19 0,-2-3-23 16,-2 6-24-16,2 1-22 0,-2 2-16 15,4 2-14-15,0-2-14 0,-9 6-14 16,7-2-15-16,2 7-12 0,-18 21-7 15,-3 1-4-15,-8 42-3 0,0 18 0 0,-33 99-2 16,4-1 0-16,5 14-3 0,3 1-6 16,2 15-8-16,17 0-9 15,0 7-9-15,7 5-8 0,13-8-8 0,3-53-7 0,6-21-8 16,4-24-7-16,21 89-12 0,-3-64-14 16,11-23-21-16,0-32-43 0,60 63-29 15,-35-50-31-15,0-26-34 0,6-19-39 0,0-13 40 16,10-6-677-16,3-13 134 0,-19-5 112 15</inkml:trace>
  <inkml:trace contextRef="#ctx0" brushRef="#br0" timeOffset="35792.21">48365 11607 39 0,'-29'-79'249'0,"3"11"83"0,1 1 20 16,-2 6-8-16,6 11-20 0,7 12-20 15,1 7-23-15,1 9-27 0,10 2-21 0,-4 3-17 16,4 4-17-16,2 5-14 0,2-5-13 16,10 11-10-16,-4-2-10 0,7 4-7 15,24 19-9-15,23 10-6 0,10 8-10 16,63 57-10-16,1 14-8 0,-3 8-7 0,44 57-9 15,-59-46-9-15,0 3-7 16,-4-5-8-16,1 7-7 0,-9-12-5 0,-24-28-14 16,-15-21-17-16,-5-8-22 0,0-1-49 0,0-14-32 15,-7 5-37-15,-5-4-53 0,2-7 19 16,-19-17-596-16,-6-4 125 0,-11-2 104 16</inkml:trace>
  <inkml:trace contextRef="#ctx0" brushRef="#br0" timeOffset="36113.36">49556 11647 73 0,'-12'-33'263'16,"-7"-2"68"-16,2 1 14 0,3 6-10 0,-5 6-22 0,11 2-24 0,-4 4-25 0,3 0-26 15,-3 1-22-15,10 4-16 0,-4 2-11 0,0 2-8 16,-3 3-8-16,9 4-9 0,-12 15-7 15,-9 14-6-15,-8 36-4 0,-2 10-8 16,-22 99-6-16,-9-13-8 0,0 22-11 0,4-13-9 16,14-41-10-16,5-23-8 0,4-16-9 15,-27 70-14-15,12-55-16 16,9-20-18-16,10-17-23 0,-2-4-44 0,12-11-35 16,0-11-33-16,13-10-39 0,-4-9-53 0,10-5 32 15,4-5-558-15,2-12 120 0,4-1 101 16</inkml:trace>
  <inkml:trace contextRef="#ctx0" brushRef="#br0" timeOffset="36501.1">49420 9256 122 0,'-21'-34'253'15,"4"6"45"-15,-1-3 6 0,3 9-12 0,5 1-23 16,-2 6-20-16,5-2-21 0,5 4-19 16,-2 1-17-16,4 3-16 0,4-2-13 15,-4 2-9-15,4 4-13 0,3-3-11 0,-1 1-9 16,0 2-4-16,2 1-1 0,1 0 0 15,1 4-2-15,-10 0 0 0,23 9-2 16,-3 3 0-16,3 20-2 0,18 29 0 0,1 8 0 16,42 88 0-16,-3 10-4 15,-9 14 0-15,34 94-2 0,1 0-4 0,-12-2 0 16,-6-12-2-16,-25-69-6 0,25 90-4 16,-37-86-8-16,24 83-9 0,-40-85-7 15,3 0-8-15,-16-43-10 0,-11-23-13 0,-4-20-17 16,-8 5-34-16,0-1-41 0,-6-10-28 15,-8-4-30-15,-1-8-35 0,-6-6-44 0,1-16 49 16,3-15-674-16,-8-21 136 0,5-11 115 0</inkml:trace>
  <inkml:trace contextRef="#ctx0" brushRef="#br0" timeOffset="37400.18">52289 6388 171 0,'-36'-51'304'0,"1"2"47"0,6 8 6 0,2 5-10 16,1 7-13-16,9 4-15 0,-2 4-23 0,7 1-25 16,2 6-24-16,-1 1-23 0,3-1-21 15,2 2-21-15,2 2-20 0,4-1-16 16,0 0-15-16,4 1-13 0,8-7-11 0,11-7-12 15,8 2-9-15,25-7-7 0,8-3-8 16,12 3-9-16,7-2-6 0,10 6-7 16,0-1-5-16,8 4-8 15,-1 1-9-15,-3 7-8 0,-8 1-7 0,-9 5-4 16,-9 7-2-16,-18 1-1 0,-9 0-2 16,-9 0 2-16,-2 1 9 0,-10 3 14 15,1 0 10-15,-3-3 7 0,-6 3 4 0,-5 4 2 16,2 0 4-16,-3-2-7 0,1 4-5 0,-2 6-4 15,-6 1-2-15,7 9-4 0,1 11-6 16,-8 8-1-16,6 8-2 0,3 29-2 0,-1 9-3 16,-4 6-2-16,0 7-2 0,7 7-1 0,14 97-3 15,-11-3-1-15,13-1-1 0,-2 11-2 16,2 7 0-16,4 1-2 0,14 81-1 16,-11-99-3-16,1 6-4 0,4 4 0 15,17 67 1-15,-19-88-2 0,-2-5 2 0,5-8 0 16,-13-40 1-16,2-23 1 0,12 68 0 15,1-5 4-15,-18-40-3 0,3-34 0 16,-4-12 0-16,-4 3 0 0,2-8 2 16,-7 1 5-16,3 0 8 0,-11-9 6 0,6 4 4 15,-7-7 2-15,-7 7 2 0,0-1 0 16,-13 3 2-16,-3 10 1 0,-34 88 1 0,-10-13 2 16,-4-8 6-16,-6-12 10 0,-9-6 7 15,13-37 2-15,-27 18 0 0,15-31-3 16,-32 13-4-16,19-26-7 0,15-20-9 15,12-12-15-15,-11-6-19 16,3-3-45-16,-3-4-54 0,5-6-62 0,0-11-69 0,12-22 52 16,10-1-781-16,11-15 159 0,-17-20 133 15</inkml:trace>
  <inkml:trace contextRef="#ctx0" brushRef="#br0" timeOffset="39179.87">55662 8208 217 0,'-35'5'328'0,"2"-3"37"0,4 1 4 0,6-3-15 16,2 2-19-16,1-2-23 0,5 0-28 15,-3 0-20-15,11-2-16 0,7 2-17 0,-14-5-20 16,14 0-16-16,0 5-18 0,12-14-16 15,9 6-14-15,8-5-15 0,14 0-13 0,34-6-11 16,-1-2-13-16,15-1-15 0,4 0-20 16,7 12-20-16,7-5-20 0,-3 3-17 15,-1 7-35-15,-2 1-34 0,-6 9-25 16,-12 1-25-16,-15 11-41 0,-8 12 26 16,-26 3-580-16,-18-1 118 0,-16 1 100 0</inkml:trace>
  <inkml:trace contextRef="#ctx0" brushRef="#br0" timeOffset="39374.78">55856 8979 2909 0,'-41'17'1398'0,"2"-3"-713"0,3-2-349 16,5 0-172-16,5 3-89 0,7-10-44 0,9 4-16 16,5-2 1-16,10-2 6 0,3 3 6 15,13-7 3-15,7 3 1 0,22-4 0 16,41-4-1-16,12-5-4 0,9 1-2 0,107-7-18 15,-6-6-60-15,-8 0-66 0,3 1-88 16,3 9-37-16,-43 5-630 0,-36 1 145 16,-20-6 122-16</inkml:trace>
  <inkml:trace contextRef="#ctx0" brushRef="#br0" timeOffset="41014.99">58022 5996 143 0,'-41'-16'268'16,"6"0"43"-16,6-1 0 0,-4-1-14 0,10 0-21 16,-4 4-19-16,9-2-17 0,1 10-13 15,-4-8-13-15,13 2-14 0,-6 7-16 0,1-4-17 16,5 1-14-16,2-2-13 0,2 5-10 16,-5-1-7-16,9-4-8 0,7 5-7 15,-1-4-7-15,0 2-9 0,11-4-7 16,1 0-7-16,11-2-7 0,15 2-6 0,3 3-7 15,23-6-5-15,9 2-5 0,4 2-3 16,-3 5-4-16,-16 0-3 0,-12 1-5 16,-5 0-4-16,-11 4-3 0,-1 0-2 0,-10 0-1 15,-3 0-1-15,-7 4-2 0,-1 1-1 16,-8 4-6-16,-8 1-9 0,-8 11-11 16,-13 3-8-16,-24 15-1 0,-9-1-2 15,-6 6 1-15,-4-8 1 0,-11-4-1 0,1-3 6 16,-7-7 1-16,5 2 2 0,-3-11 2 15,2-4 3-15,15-4 4 0,4 0 2 0,11-3 0 16,-1-2 4-16,1 4 2 0,5-4 1 16,3 0 3-16,6 0 2 0,4 1 2 15,2-1 1-15,6 0-1 0,0 0-1 0,3 0-1 16,1 0-2-16,5 0-2 0,-1 0-2 16,3 0 1-16,-3 0 1 0,9 0-2 15,-8 0-1-15,7 6-2 0,-1-6 0 0,8 0 2 16,-14 9 2-16,7 2 3 0,1 9 1 15,-2-2 2-15,6 12 2 0,-2 15-1 16,-2 4 1-16,6 35 0 0,0 0 0 0,0 7-1 16,0 7 0-16,6 5-1 0,-2 8 1 15,4 6 2-15,7 108-1 0,-7-3 0 16,10-10 2-16,-7-4-1 0,1 6 0 0,-6-47-1 16,3 54-2-16,-3-3 0 0,0-3 0 15,2-48 2-15,-8 49 0 0,7-43 1 16,1 59-1-16,-2-13 0 0,0 12-1 15,0-4 1-15,-3-1-1 0,9-8-1 0,-4-4-2 16,-2 0-1-16,3-45-1 0,3 41-1 16,-4-45-1-16,-1-30 0 0,-5-16-1 0,4 0-1 15,-6 0 0-15,6 1 3 0,-6-13 5 16,0-3 5-16,0-14 6 0,-6-16 5 0,6-19 2 16,0-7 2-16,0-11 0 15,0-7-2-15,0-7-3 0,0 6-3 0,0-12-3 16,0 3-2-16,0-9-3 0,0 7-3 15,0-5 0-15,0-2-3 0,0-2-1 16,0 3-1-16,0-4-2 0,0 5-2 0,0-6-2 16,6-1-1-16,-2 6 0 0,-2-4 0 15,4 1-2-15,-4 2 0 0,11-6 1 0,3 4 0 16,5-3 0-16,10-6-1 0,12 0-1 16,7-6 0-16,39-7-2 0,4-8 1 15,95-11 0-15,-47 10-2 0,-15 1-2 16,-21 6-3-16,94-15-2 0,-57 12 0 0,-18 4-5 15,-18 2-5-15,-3 7-9 0,2 0-10 16,-5 6-15-16,3-2-18 0,-10 1-19 0,2 1-29 16,-8 3-43-16,2 0-76 0,-5-3-638 15,-13-1 145-15,-15-1 122 0</inkml:trace>
  <inkml:trace contextRef="#ctx0" brushRef="#br0" timeOffset="44877.91">64583 5676 126 0,'-2'-12'211'0,"-4"7"31"16,4 0 11-16,-9-5-2 0,9 4-8 0,0-3-12 16,-8 3-10-16,2-3-9 0,1 2-9 15,-3-4-6-15,0-3-8 0,-5 7-7 16,7-3-9-16,2 1-10 0,0 1-9 0,-3 3-8 16,3-4-8-16,0 2-8 0,-2 2-7 15,6-5-11-15,-9 5-12 0,9-1-10 16,2-1-8-16,0 7-8 0,8-8-9 0,7-4-5 15,6 7-6-15,14-8-6 0,6 6-5 16,0-3-4-16,38-1-3 0,-11 3-3 16,-10 3-3-16,-4 5-2 0,-5 0-4 15,1 3-2-15,4-1-2 0,-5 2-1 0,1 1-3 16,-3 2-1-16,3-2-2 0,0 3-2 16,-3-1 1-16,-3-2-2 0,5 4 1 15,-3-2-2-15,-3 2-1 0,-2-4-1 16,1 5-1-16,-5-2 1 0,-2-3-1 0,-6 4-1 15,-2 2 0-15,-6-2 0 0,-1 2-1 16,1 0 6-16,-2 4 4 0,-5 2 0 0,-6 0 0 16,5 4-1-16,-5-1-1 0,-6 5-1 15,4-2-1-15,0 7-1 0,-6-4-1 16,2 6-1-16,3 0-1 0,-5 13 0 16,0 2-1-16,-5 6 0 0,5 1-2 0,-2 29 1 15,-4 6 0-15,-2 1 0 0,0 1 0 16,-5 11 0-16,5-1-2 0,-4 8-1 15,-9 90 0-15,0-51 1 0,7-23 0 0,6-10-1 16,-5 1 2-16,-1 104 1 0,-1-62-2 16,9-28 1-16,-2-15-2 0,2 1 1 15,-7 101-1-15,5-56 1 0,6-34-1 0,-9-6 5 16,11 3-3-16,-2 100-2 0,2-63 0 16,0-27 2-16,0-13-2 0,15 94-1 15,-7-51 0-15,0-30-2 0,13 82 5 16,-2-60 0-16,-5-29 0 0,19 67-1 0,-12-57-1 15,0-20 0-15,-5-15 1 0,-1 3 1 16,18 94 4-16,-17-57-2 0,-1-32-2 16,-3-14 1-16,-6-9-1 0,-4 9 0 0,-2-11 1 15,-8 7 1-15,0-11-2 0,-5 6 3 16,-7-8 4-16,-3 0 5 0,0-6 5 0,-4 1 0 16,-6-4 0-16,-2-4-1 0,2 3 0 15,-6-3-3-15,0-8 0 0,-5-5 0 16,-3 2-2-16,-3-5-2 0,-6-6-2 15,0-3-3-15,-6 1-3 0,-8-6-12 0,6-4-32 16,-10-10-34-16,1 5-46 0,-9-9-77 16,5-2-34-16,7-11-558 0,8-9 131 15,-15-8 109-15</inkml:trace>
  <inkml:trace contextRef="#ctx0" brushRef="#br0" timeOffset="58151.7">58227 6597 163 0,'-2'1'235'15,"2"-1"20"-15,-12 4 0 0,5-1-5 0,3 1-4 16,4-4-6-16,-12 1-6 0,6 3-10 16,6-4-12-16,-9 0-15 0,9 0-12 15,-12 0-12-15,12 0-9 0,0 0-7 16,-15-4-6-16,15 4-8 0,-8-5-8 0,4-3-9 16,-4 0-8-16,8 2-6 0,-6-8-9 15,4 2-8-15,-3 0-9 0,5-3-8 0,5-6-8 16,-5-6-8-16,6-4-5 0,4 0-6 15,9-6-6-15,10-24-5 0,0 22-3 16,4-14-4-16,4 5-3 0,-6 10-4 16,-6 5-3-16,4 11-3 0,-5-4-1 0,5 6-5 15,-8 6 0-15,0 2-3 0,-5 3-1 16,3 1 0-16,-1 4 0 0,-1 4 1 0,-3 4 0 16,5 0 0-16,2 3 2 0,-5 4-2 15,-1 5 1-15,-1 3 0 0,-1-2 2 16,-1 5 1-16,-4 2 0 0,-8 3 1 0,6 3-1 15,-12-3 0-15,6 20 0 0,-8-8-1 16,-7 1-1-16,-3 0 1 0,-3-2-1 16,5 0 0-16,-5-2 0 0,0-4-1 15,3-1-1-15,-3-3-2 0,7-4 1 0,-1-7-2 16,3 0-1-16,3-2 0 0,-3-3 1 16,10 1 0-16,-6-6 0 0,4 2 1 15,-5 1-2-15,7-4-1 0,-4 3 2 0,2-4-1 16,-4 2 0-16,8-2 0 0,-7-3-1 15,7-2 0-15,-8 6 1 0,2-4-1 0,6-2-1 16,-8 0 0-16,8 0 0 0,0 0-2 16,0 0 1-16,-13-8-3 0,13 2-1 15,0 6 0-15,9-17 1 0,1 2-1 16,4-6 0-16,9-9 2 0,16-15 1 0,5-9-3 16,-1 1-4-16,5-1 3 0,5-7-6 15,-7 3 0-15,4-3-3 0,-5-1-2 0,-2 4 0 16,-7 1 0-16,-3 0 0 15,-11 15 0-15,-3 4 1 0,-9 6 2 0,1 2 1 16,-9 5-1-16,6 5 1 0,-4 2 0 16,-4 4 0-16,0-3 2 0,-4 10-1 0,4-2 0 15,-6 8-2-15,4-4 5 0,2 5-4 16,0 0 5-16,-27 22 3 0,12-5 3 16,-5 12 1-16,-1 4 2 0,-2 3 3 0,-6 18 0 15,-4-1 1-15,4 2 1 0,5-7 0 16,5-6 1-16,0-6 1 0,1 1-2 15,7-6-2-15,3 0-3 0,-2-4-5 0,8-1-14 16,-4-4-21-16,3 3-18 0,6-5-26 16,-3 4-29-16,8-5-37 0,2 7-51 0,0-5 0 15,9 6-553-15,-2-7 125 0,-3-2 104 16</inkml:trace>
  <inkml:trace contextRef="#ctx0" brushRef="#br0" timeOffset="58556.33">58926 6797 68 0,'10'-6'230'16,"-8"2"60"-16,0-1 16 0,4 1-8 0,-2-3-15 15,3 2-15-15,-5 0-14 0,-2 5-12 16,8-10-9-16,-8 9-10 0,0 1-11 16,6-11-17-16,-4 9-16 0,-2 2-17 0,6-3-10 15,-6 3-8-15,0 0-9 0,0 0-6 16,0 0-8-16,0 0-8 0,13 10-7 15,-7 1-10-15,-6-5-7 0,2 4-9 0,-2 2-8 16,0 2-5-16,0-1-7 0,6 1-6 16,-6 2-12-16,-6 8-12 0,6-2-14 15,0 2-19-15,-2 4-36 0,-4-2-18 16,6 1-18-16,-2-1-23 0,-2 1-23 16,-3-1-37-16,7-4 15 0,-2 5-567 0,-2-1 118 15,4-5 99-15</inkml:trace>
  <inkml:trace contextRef="#ctx0" brushRef="#br0" timeOffset="58962.62">59302 7080 3 0,'4'-2'208'16,"-4"2"77"-16,2-8 21 0,-2 1-2 16,0-2-14-16,6 4-17 0,-4 0-16 0,2-1-14 15,-2-2-10-15,3 0-9 0,-5 4-12 16,0 4-16-16,2-6-16 0,-2 6-17 0,0 0-14 15,0-8-10-15,0 8-9 0,0 0-6 16,0 0-6-16,0 0-6 0,0 18-5 16,-2-2-3-16,2-3-5 0,-7 7-6 0,3 5-5 15,-4-2-8-15,2 17-5 0,0 1-7 16,-3 2-7-16,3 0-5 0,0 2-7 16,-2 3-7-16,6-1-12 0,-5 5-17 0,3-7-34 15,2 4-43-15,2-3-35 0,0 3-34 16,0-12-61-16,0 6-574 0,6-4 128 15,-4-6 107-15</inkml:trace>
  <inkml:trace contextRef="#ctx0" brushRef="#br0" timeOffset="59437.65">60083 6729 145 0,'-12'0'281'0,"12"0"48"15,0 0 9-15,-15-5-12 0,15-2-17 16,0 7-18-16,0-9-19 0,0 9-16 15,6-11-15-15,-3 5-18 0,7-7-17 0,4 7-16 16,3-6-16-16,4-2-16 0,14 5-16 16,-2-5-13-16,10 1-14 0,-1 1-17 15,5 3-19-15,1 3-22 0,-3-4-22 0,3 3-20 16,1 2-26-16,-5 1-38 0,3 4-19 16,-6 0-18-16,1-1-25 0,-9 2-92 15,-10 3-445-15,-1-4 108 0,-3 2 90 0</inkml:trace>
  <inkml:trace contextRef="#ctx0" brushRef="#br0" timeOffset="59686.58">60621 6231 179 0,'-21'-29'297'15,"0"4"32"-15,1-3 2 0,5 7-11 16,3 8-23-16,1-2-26 0,-1 6-22 15,6 1-20-15,0 4-15 0,-3 4-14 0,9 0-14 16,-12 5-13-16,4 7-12 0,6 7-13 16,-9 7-10-16,3 11-12 0,-4 7-12 15,3 7-11-15,-5 22-9 0,-1 1-9 16,3 0-8-16,4-11-12 0,1-6-20 0,1-5-26 16,6-1-43-16,0 2-62 0,6-8-58 15,1 6-556-15,1-7 117 0,4-3 97 0</inkml:trace>
  <inkml:trace contextRef="#ctx0" brushRef="#br0" timeOffset="61049.74">61780 6797 69 0,'-6'2'184'0,"0"1"40"0,6-3 5 16,0 0-10-16,-6 6-14 0,3-4-15 15,3-2-12-15,-8 5-8 0,4-1-5 16,-4 0-8-16,8-4-2 0,-8 1-3 0,1 3-2 16,7-4-1-16,-8 3-7 0,2-1-7 15,6-2-6-15,-13 0-5 0,13 0-6 0,-8 3-5 16,8-3-7-16,-12 0-5 15,12 0-4-15,-15 0-3 0,7 0-1 0,8 0-3 16,-14-3-1-16,14 3-1 0,-13-2-1 16,5-1-2-16,2-1-1 0,0-1-1 15,-1-4-3-15,5 1-4 0,-2-3-5 0,2-2-6 16,4 0-5-16,-2-15-5 0,6 3-7 16,7-16-2-16,1-5-2 0,13-18-2 15,2 1-3-15,4-3 0 0,2 1-2 0,2 3 2 16,5 0 1-16,1 8-4 0,9 1 4 15,-3 1-2-15,-3 6 0 0,8 4-4 16,-5 4-2-16,-7 9-3 0,-1 6-3 0,-10 6-2 16,8 3-3-16,-10 4-2 0,-8 3-2 15,6 4 0-15,-5 6-5 0,-7 4-1 16,6 4 8-16,-3 7 2 0,-3 15 3 0,-1 4 2 16,-6 10 0-16,-3 5-2 0,-5 38 4 15,-11-1-5-15,1 0 3 0,-9 0-1 0,-4 2-6 16,1-4-3-16,-3 2-2 0,2-10-2 15,-4-5 0-15,0-7-1 0,13-15-1 16,0-10-1-16,-1-9-1 0,9-7 0 16,-2-3 2-16,1-5 1 0,1 0 1 15,0-4 1-15,4-2 0 0,-4-4-2 0,6-2-1 16,-2-1-5-16,2-5-13 0,0 0-5 0,0 0-10 16,10-20 2-16,2-5-7 0,9-11-9 15,20-25 0-15,1-10-2 0,1-8-2 16,48-64 4-16,-33 33 0 0,-4 26 4 15,-13 10 6-15,-6 1 3 0,-6 6-1 0,4 2 6 16,-6 3 2-16,-12 15 2 0,-7 5 5 16,4 6 4-16,-10 5 4 0,0 4 0 15,-4 5 4-15,2 3 8 0,-2 4-5 16,-4 3-2-16,0 7-2 0,-2 1 2 0,-5 4-1 16,-8 9 1-16,-1 12 4 0,-11 5 4 15,-9 22 2-15,-1 8 3 0,2 7-5 0,-3 0 4 16,5 7 0-16,8-5 1 0,0 0-1 15,8-2 1-15,15-10 1 0,-5-6-2 16,13-11-1-16,-2-4-2 0,4-5-7 16,-2 3-14-16,13-7-18 0,-3 12-19 15,9-4-19-15,1-9-23 0,1 4-24 0,2-5-22 16,10-1-22-16,-4-1-19 0,6-5-34 0,0-3 46 16,-2-3-607-16,-10-3 128 15,6 2 107-15</inkml:trace>
  <inkml:trace contextRef="#ctx0" brushRef="#br0" timeOffset="61290.47">62849 6964 133 0,'6'-5'253'0,"-6"5"44"16,8-8 6-16,-2 7-3 0,-3-6-9 0,-3 7-8 16,6-5-11-16,-2 0-15 0,-4 5-19 15,2-3-19-15,-2 3-13 0,0 0-13 0,0 0-12 16,2 13-7-16,4-5-7 0,-6 0-6 15,0 5-10-15,0 1-9 0,0 13-12 16,0-2-10-16,0 0-5 0,0-1-15 16,0 5-9-16,0-1-15 0,-6 0-23 15,6 0-32-15,6 3-57 0,-6-2-70 0,0 1-53 16,0 2-40-16,6 12-540 16,1-5 124-16,-5-7 102 0</inkml:trace>
  <inkml:trace contextRef="#ctx0" brushRef="#br0" timeOffset="61734.58">63270 7354 140 0,'5'-9'224'15,"3"1"16"-15,-4-3-10 0,0-2-11 0,2 5-4 16,-6-1 3-16,7-1 0 0,-5-2-8 15,4 3-10-15,-2 3-6 0,-2-5-11 16,-2 2-11-16,0 1-11 0,0-1-8 16,6-1-8-16,-4 4-8 0,-2-2-7 0,4 0-8 15,3-2-8-15,-5 2-6 0,4 0-5 16,8-3-5-16,1-2-5 0,5 1-7 0,9-5-8 16,4-2-8-16,9 5-6 0,-1 2-7 15,-4 0-5-15,5 7-6 0,-9 0-5 16,-11 5-4-16,5 1-3 0,-6 5-2 15,-6 3 0-15,-3 2-1 0,-10 1-1 0,4 6-1 16,-12 0 0-16,-2 12 1 0,-7 6 0 16,-18 17 2-16,4 1 2 0,-4-9 2 15,12-8 1-15,-1-4 1 0,1-3 0 0,0-4-2 16,13 1 0-16,-4-7-1 0,3-3 0 16,-1 0-1-16,8-1 1 0,2 2-1 15,0-3-2-15,12 5-1 0,-1-2-3 0,9 9-7 16,14-5-14-16,-6-2-36 0,43 13-44 15,-3-4-46-15,4-5-60 0,5 9-11 16,12 5-614-16,-5-12 134 0,-1 11 111 0</inkml:trace>
  <inkml:trace contextRef="#ctx0" brushRef="#br0" timeOffset="63053.46">57946 11261 40 0,'-6'5'245'0,"6"-5"76"0,-13 0 23 16,13 0-8-16,0 0-18 0,-4-11-21 16,4 5-20-16,-4-4-22 0,4 0-19 15,0-6-18-15,4-6-15 0,-2-4-15 16,-2-14-15-16,8-1-16 0,5-4-12 0,1-34-9 15,7 1-8-15,0 0-8 0,8-1-10 16,4-5-12-16,4 1-9 0,4 4-7 0,7 4-7 16,-5 3-4-16,7 5-3 0,-3 5-6 15,3 9-5-15,0 9-6 0,-17 9-6 16,0 14-3-16,-4 3-3 0,-7 11-3 16,-1 4-2-16,0 3-2 0,-1 8-2 0,3 5-2 15,2 15-1-15,-2 7 0 0,6 33 0 16,-11 11-3-16,-7 7-2 0,-7 5-2 15,-8 4 0-15,-5-5-1 0,-11 4-2 0,-1-5 0 16,-2-5-3-16,3-6 4 0,-7-4-3 16,-2-8-2-16,8-16-2 0,0-9-1 0,9-8-2 15,2-8 0-15,3-4-2 0,1 1 1 16,-8-6 2-16,8 3-1 0,-1-11 2 16,1 3 0-16,4 2-1 0,0-8-1 15,-2-2-1-15,4-3 0 0,0 0-2 0,0 0-3 16,4-27-1-16,4 1-1 0,7-8-2 15,14-39 2-15,10-5-4 0,33-74 4 0,-12 37-1 16,-14 19-2-16,-5 19 2 0,0-2-4 16,-1 0 3-16,-9 2-2 0,4 7 0 15,-8 3 4-15,-5 3 0 0,-3 14-2 16,-11 10 3-16,-1 6-1 0,-1 11 1 0,-4 1-1 16,-2 3 0-16,6 8 0 0,-6 0-3 15,-6 0 1-15,6 11 0 0,0 0 2 0,-15 12 2 16,1 7 5-16,-5 15 3 0,-18 32 4 15,4 10 3-15,-37 82 1 0,20-39 3 16,13-20 1-16,-2-9-2 0,12-2-1 16,4 5 0-16,6-6-1 0,7-4-1 0,10-10-3 15,10 5-5-15,13-10-17 0,10-3-35 16,11-12-29-16,11-8-30 0,10-8-40 16,5-4-55-16,10-7 23 0,-7-6-668 0,3 0 141 15,-18-13 116-15</inkml:trace>
  <inkml:trace contextRef="#ctx0" brushRef="#br0" timeOffset="64859.97">59349 11926 15 0,'0'0'188'0,"0"0"69"0,0-10 22 16,0 10 0-16,0-1-7 0,0 1-10 16,-4-11-10-16,4 11-10 0,-2-5-7 15,2 0-9-15,0 5-10 0,-6-10-10 0,0 5-10 16,6-4-11-16,-2 2-11 0,2-3-9 16,0-2-11-16,0 4-8 0,0-5-9 15,0 0-10-15,8-7-10 0,-2 2-7 0,2-3-8 16,3-5-7-16,-3 9-9 0,13-15-6 15,-5 6-6-15,5-7-4 0,0 9-6 16,3 0-4-16,-5 3-2 0,0 3-5 0,1-1-5 16,3 7-3-16,-4 7-3 0,-3-5-2 15,5 4-2-15,-3 6-4 0,-3 0 0 16,-1 0-2-16,1 6-3 0,3 8-3 0,-3-3-1 16,-5 0-3-16,-4 12-1 0,1-2-1 15,-1 12-2-15,-6-4 1 0,-2 16-3 16,-9-2 0-16,3 1-1 0,-10 27-2 0,1-18-1 15,-4-6 0-15,7-10-1 16,-1 0 0-16,-3-6 1 0,3 1-1 0,1-7-2 16,8-4-2-16,-1-10 1 0,-1 5-3 0,6-3 0 15,-4-1-2-15,2-4 0 0,2-3 1 16,2 4 0-16,2-3 1 0,2-1 1 16,-4-5 0-16,8 1-1 0,5 7-1 15,-5-8 0-15,4-8-1 0,-3 8 1 0,17-1-2 16,-3-4-2-16,4-2-9 0,14-3-6 15,1-1-20-15,-1-8-21 0,-2 7-18 0,3 2-12 16,3 0-13-16,-8-1-6 0,3 1-8 16,-11-1-5-16,-7 8 3 0,-1-5 11 15,0 4 7-15,-3-5 8 0,-7 2 7 16,1 3 10-16,0-4 8 0,-3 4 6 0,-3-5 7 16,0 1 11-16,-4 0 16 0,6 2 16 15,-4-6 12-15,-1 2 10 0,1 0 10 0,-2-2 10 16,-2-2 8-16,6 4 9 0,-4-6 8 15,-2 4 3-15,4 7 5 0,-2-10 2 16,-2 10-1-16,2-1 0 0,-2-4-3 16,0 5-1-16,0 5-2 0,4-5 0 15,-4 5 2-15,0 0-2 0,0 0 1 0,2 20-1 16,-2-9-4-16,0 7-3 0,0 6-4 16,0 6-4-16,-2 2-5 0,2 15-3 0,-4-4-3 15,2 4-3-15,0-3-3 0,-2-5-6 16,4 1-17-16,0-6-52 0,0-6-50 15,4-2-39-15,0 1-50 0,2-1 46 16,9 6-741-16,-3-11 147 0,3 0 122 0</inkml:trace>
  <inkml:trace contextRef="#ctx0" brushRef="#br0" timeOffset="65470.95">61185 11359 163 0,'0'-13'280'0,"2"7"39"0,-2-2 6 15,0-1-15-15,0 0-21 0,0 3-20 0,6 0-16 16,-4 1-11-16,2 0-10 0,-2-5-11 0,3 10-14 16,-5 0-12-16,8-2-9 0,-8 2-13 15,8-5-13-15,-8 5-12 0,0 0-13 16,0 0-10-16,15 7-8 0,-15-7-6 16,6 5-7-16,-6-5-8 0,2 5-8 15,-2-5-8-15,0 0-5 0,-8 6-7 16,-1-2-7-16,9-4-5 0,-12 0-6 0,4 6-5 15,8-6-1-15,0 0-3 0,-21-6-1 0,15 2-4 16,-3 3-5-16,3-4-3 0,6-5-3 16,-2 3 0-16,2-2-2 0,0 4 1 15,2-7 1-15,-2 10 7 0,6-6 0 0,-6 2 0 16,7 2-2-16,-7-1-1 0,2-1-2 16,-2 6-2-16,4-5-6 0,-4 5-13 15,0 0-50-15,0 0-50 0,0 0-56 0,10 14-73 16,1-7-652-16,-1 6 146 0,2-5 122 15</inkml:trace>
  <inkml:trace contextRef="#ctx0" brushRef="#br0" timeOffset="67163.67">62473 11433 134 0,'0'0'223'0,"-7"5"28"15,7-5 2-15,-2 5-9 0,2-5-13 0,0 0-12 16,-6 5-10-16,6-5-8 0,0 0-8 15,-8 6-9-15,8-6-7 0,-6 1-7 16,6-1-9-16,0 0-5 0,-15 0-5 0,9 4-3 16,6-4-2-16,0 0-2 0,-21-4-3 15,15 3-3-15,-2-5-3 0,2 1-4 16,-1 3-6-16,-1-6-5 0,6 3-7 16,-4-6-6-16,2 2-10 0,-5-8-5 0,7-7-6 15,2 3-6-15,0-11-6 0,2 10-8 16,5-23-7-16,1 1-7 0,11-25-4 15,3 2-5-15,5-3-4 0,8-1-3 16,-4 7-5-16,11 0-3 0,-1 6-3 0,9 3-2 16,-3 2-2-16,1 10-2 0,1 6 0 15,-12 4-1-15,-3 13 0 0,-1 4-1 16,-4 3 1-16,-7 8 0 0,7 8 0 0,-4-1 2 16,4 14 0-16,4 10 0 0,-10 0 3 15,12 30-1-15,-12 9 0 0,-5 6 0 0,-5 4-2 16,-11-3 0-16,-4 11-1 0,-5 2-1 15,-7 3-1-15,-5-3-1 0,-1-10 0 16,-1-1 0-16,-2-8 0 0,3-13 1 16,1-17 2-16,11-4-1 0,-7-5 2 0,9-6 3 15,-2-9 4-15,2 6 0 0,-3-7-2 16,5-7-2-16,2 4-2 0,-4-8-3 0,6 0-3 16,0 0-3-16,0-21-4 0,8 1-6 15,5-19-7-15,11-28-13 0,12 0-9 16,1-14-6-16,41-61-6 0,-24 33 3 15,-13 18 7-15,-5 12 1 0,-1 2 1 0,0 7 6 16,-6 8 0-16,-9 12 6 0,-5 11 5 16,-3 9-5-16,-10 3 2 0,-2 10 3 0,-2 2 1 15,-2 7 5-15,-4 2 5 0,0 6 2 16,-5 9 1-16,-3 6 4 0,-11 12 3 16,0-1 3-16,-14 27 1 0,10 4 3 15,-5-4 1-15,10-7-1 0,7-8-1 16,5 3-1-16,-1-3-1 0,13 0-1 0,-4-4-2 15,6-2-3-15,0-6-7 0,2 3-25 0,4-4-17 16,0 15-20-16,9-6-17 0,-1 1-17 16,7-3-12-16,0-1-9 0,5-1-14 15,1-2-19-15,2-3-21 0,0 1-33 16,4-7 49-16,-2-1-639 0,-2 4 132 0,-2-12 110 16</inkml:trace>
  <inkml:trace contextRef="#ctx0" brushRef="#br0" timeOffset="67651.61">63700 11554 20 0,'-6'5'222'16,"0"-3"69"-16,6-2 15 0,0 0-9 15,-15 0-8-15,15 0-16 0,-6 0-11 0,6 0-12 16,-14-7-11-16,14 7-10 0,-8-5-8 15,1 1-11-15,7 4-13 0,-8-8-13 0,2-1-14 16,6 8-12-16,0-9-10 0,0 1-10 16,0 2-9-16,8 1-8 0,-2-3-8 15,3-2-8-15,-3 1-7 0,8-1-7 16,5 0-7-16,-5 1-2 0,1 2-3 0,6 5-2 16,-7-2-6-16,0 5-2 0,1 0-5 15,6 5-5-15,-7 1-5 0,5 7-2 0,-3 0-4 16,-3 3-1-16,-1 9-3 0,-10-3-4 15,4 4-3-15,-6 6-2 0,-8 7-1 16,-2 6-2-16,-5 1-3 0,-5 16-3 16,-1-9-2-16,0-10-3 0,5-7-3 15,1-3-1-15,3-8-1 0,4-1-3 0,1-5 1 16,1-5-1-16,-2-1 1 0,2 3 0 16,6-7 0-16,0 2-1 0,0-2 0 0,6-3-2 15,0 5 0-15,2-4-2 0,7 6-4 16,-1-6-12-16,7 2-8 0,4-4-10 15,-3 1-23-15,5 0-13 0,15 1-10 16,-3-5-11-16,6 3-8 0,-1-5-16 0,5 5-14 16,-1-5-18-16,0-5-21 0,-5 5-27 15,-8 0-55-15,0 0 72 0,-12 5-589 0,2-5 126 16,-11-5 106-16</inkml:trace>
  <inkml:trace contextRef="#ctx0" brushRef="#br0" timeOffset="68074.77">64562 11916 149 0,'0'-12'276'0,"-2"3"39"16,2-2 2-16,-6 0-11 0,4 0-16 16,-8-10-14-16,8 8-15 0,-1-2-14 15,-1 3-14-15,2 3-17 0,-2-3-18 0,0 6-17 16,0-1-16-16,4-5-14 0,0 5-12 0,0 2-9 15,-2 0-6-15,4 0-2 0,-2-6-6 16,4 5-4-16,4 1-7 0,1-1-3 16,-1 1-5-16,4 0-6 0,-4 0-2 15,13 0-4-15,0 0-4 0,0 5-6 0,-7 0-5 16,13 5-5-16,-4-1-3 0,-3 2-4 16,1 7-4-16,-9 0-5 0,9 4-3 0,-11 0-3 15,1 3-6-15,-5 6-2 0,-4 1-3 16,-4-2 0-16,-2 6 1 0,-5 11 2 15,-3-5 2-15,-2 1-1 0,-1-4-1 16,1 3-2-16,-1 0-2 0,3-16 0 0,4 0-1 16,-5 2-3-16,7-3 0 0,4-6 1 15,-4-1 3-15,6 2 1 0,0-3 0 0,6 1-1 16,0 0-2-16,2 6-1 0,7-2-5 16,5 8-11-16,20-5-38 0,24 14-68 15,14-7-103-15,90 32-33 0,5-6-718 16,-32-19 158-16,47 7 132 0</inkml:trace>
  <inkml:trace contextRef="#ctx0" brushRef="#br0" timeOffset="86918.45">6898 9136 30 0,'-31'-21'202'15,"4"-6"54"-15,0 2 14 0,4-4-3 16,2-4-5-16,7 1-17 0,-1 0-17 16,3 1-15-16,-2 0-17 0,7 5-17 15,-5 4-15-15,10-3-15 0,-11 5-12 0,5-1-12 16,2 2-11-16,-6-6-10 0,1 8-9 15,-1-3-10-15,-3 0-9 0,-7-6-9 16,-5 6-8-16,-6 7-7 0,-4-7-7 0,-9 13-4 16,3-2-4-16,-9 4-4 0,-41 5-3 15,8 5 4-15,-12 6 2 0,4 6 1 16,-87 32 3-16,52-11 2 0,-31 25 2 16,41-10 0-16,-31 26-1 0,5 3-2 0,9 15-2 15,9 7-1-15,0 6-2 0,0 6-1 16,6 4-2-16,-4 7-3 0,-35 59-3 0,53-68-1 15,1 22-1-15,-7 7-1 0,15 7-2 16,-49 64 1-16,55-66-1 0,0-4-1 0,6 14-2 16,2 9-1-16,9 3-2 0,10 6-1 15,6 8-2-15,10 0 0 0,13-3-2 16,8-34 0-16,5 53-1 0,13-41-1 16,16-19 0-16,1 84 2 0,15-3-1 0,-1-7-1 15,32 83 0-15,-13-95-1 0,36 78-2 16,-19-95 0-16,43 78 0 0,0-20 0 15,15-16-2-15,-31-63-1 0,43 79 0 0,8-15 0 16,5-24 1-16,-36-67 0 0,50 60 0 0,7-14 0 16,-38-57-2-16,57 52-1 0,8-14 0 15,5-15 0-15,-41-48-1 0,78 33-1 16,1-8 1-16,14-10 0 0,6-15 0 16,-66-36 0-16,93 26 0 0,-14-8 0 15,7-12 1-15,1-7 0 0,6-6 1 0,15 1 0 16,16-4 1-16,-4-8 0 0,6 2-1 15,12-11 0-15,5-1 1 0,10-14-1 0,17-11 0 16,7-1 1-16,16-7 0 0,-1 1 1 16,11-9 0-16,-5-9-1 0,9-3 1 15,10-9 0-15,10 3-2 0,19-15 0 0,-12 1 0 16,-1-21 2-16,-1 0-1 0,-9-16-1 16,13-15 0-16,8-2-1 0,-7-5 0 15,-5-11 2-15,2-22-1 0,-7-12 1 0,-14-6-1 16,-8-17 1-16,5-12-1 0,-17-3 1 15,-11-8 2-15,-15 1 1 0,-14-6 3 16,-16-24 2-16,-16 7 2 0,-15-1 2 16,-11-10 5-16,10 6 1 0,-22-7 1 15,-17-3 3-15,-8-2 0 0,-16-9 0 0,-18-4-1 16,-9-8-1-16,-17-4-2 0,-4-2 0 0,-19-11-1 16,-8 0-4-16,-17-9-2 0,-10-1 1 15,-14-5-5-15,-11 2-1 0,-10 1-2 16,-14 2-2-16,-36 56-2 0,-16-13 1 15,20-97-1-15,-36 109 2 0,-9-8-2 16,-15-4 0-16,-26-75 1 0,-3 92 0 0,-32-63 0 16,-21 17 0-16,-21 17 0 0,-16 22-1 0,-23-2-2 15,-29 6-5-15,-15 9-2 0,-20 9-8 16,-13 15 1-16,-28 0-4 0,-28 10 2 16,-22 3-1-16,4-1 5 0,-14-2-2 15,-11-4 1-15,-4-3 1 0,-27 5 2 0,-8 10 8 16,-25 7 9-16,1 8 7 0,-24 25 3 15,-14 2 3-15,-21 34 0 0,-33 22-1 16,-18 31-1-16,-7 27-1 0,-3 28-1 0,-20 28-5 16,-24 27-8-16,-15 34-20 0,3 27-27 0,6 21-17 15,1 22-23-15,11 23-21 0,-4 9-27 16,15 2-56-16,18 11-19 0,33 1-542 16,8 9 125-16,9-2 103 0</inkml:trace>
  <inkml:trace contextRef="#ctx0" brushRef="#br0" timeOffset="98211.32">8795 18860 111 0,'0'-17'226'0,"8"2"42"16,-6-4 0-16,9 6-9 0,-9 2-18 0,6 2-21 15,2-2-16-15,-8 2-15 0,7 6-16 16,3-6-11-16,-6 5-11 0,1-1-7 16,1 5-6-16,0-3-8 0,4 3-8 15,1 3-7-15,-3-3-5 0,9 9-5 0,-5 8-7 16,13 2-5-16,2 10-5 0,-6 0-5 15,22 23-5-15,-5 7-6 0,-1 7-6 16,4-2-4-16,5 9-5 0,-7 5-6 0,3 2-4 16,3 0-4-16,32 70-5 0,-17-53-6 15,-19-11-4-15,-2-22-3 0,-1 4-2 0,3-6-2 16,-8 1-2-16,-2-7-1 0,2-2-2 16,-14-14-1-16,2-6-1 0,-11-6 0 15,-1-10 2-15,-1 2 2 0,-2-2 2 16,-8-7 0-16,0 1-2 0,0 7-1 0,-8-13-1 15,-5 10-2-15,5-4-1 0,-10-3-2 16,-3-4-1-16,4 6-1 0,-9-2 0 0,-1-9-1 16,-2 0 1-16,0 1-1 0,-4-2-1 15,-11 1 0-15,3-9 0 0,-13-3 0 16,11-1-2-16,-21-10 0 0,2-7 1 16,-2 2 0-16,10-5 0 0,2-2-1 0,-2 3 2 15,17 0 1-15,4-2 3 0,4 14 1 16,4-8-1-16,3 3 0 0,1 12-1 15,9-7-3-15,-3 6-1 0,5-4-2 0,0 8-2 16,7-1-1-16,1 6 0 0,2-4-1 16,-6 1 0-16,14 8 0 0,-8 0 0 15,13 0-2-15,-3 6 1 0,11 0 1 16,12 15-2-16,17 10 2 0,5 11 0 0,1 1 0 16,0 9 0-16,6 2 0 0,-4 1-1 15,2 9 0-15,-4-7 2 0,1 2-1 0,-3-6 0 16,-4-6 0-16,-1-2 0 0,-1-3 0 15,-17-11 1-15,2-9 0 0,-12-1-1 0,-1-3 0 16,-3-4 2-16,2-2 2 16,-9-3 3-16,2-5 1 0,1 4 0 0,1-8 2 15,-1-2 1-15,7-9-1 0,5-18 0 16,29-16-1-16,-3-17 0 0,53-68-1 0,-1-7-1 16,-4 1-1-16,1-7-1 0,-12 12 0 15,-17 42-9-15,-15 15-39 0,-9 17-54 16,3 7-81-16,-15 18-41 0,-6 10-512 0,-11 2 123 15,-9 14 101-15</inkml:trace>
  <inkml:trace contextRef="#ctx0" brushRef="#br0" timeOffset="100206.24">3824 22046 4 0,'-37'-20'205'15,"-3"4"95"-15,12-5 28 0,-8 1-4 0,7 4-17 16,9 5-26-16,-1-4-26 0,7 4-26 16,-1 3-24-16,3 2-20 0,3-1-18 0,1 1-15 15,4 2-11-15,4 4-10 0,0 0-9 16,0 0-9-16,0 0-9 0,0 0-9 15,41 10-9-15,-20 3-7 0,20 0-6 16,3 0-8-16,-3 0-6 0,7-2-6 0,1 0-4 16,-5-1-6-16,3-9-2 0,-12 11-6 15,-2-4-1-15,-4-7 2 0,-6 3 0 16,-4 1-3-16,-9-2-2 0,0-6-4 0,-10 3-3 16,2-9-3-16,-2 9-4 0,-14-9-3 15,-5 1-2-15,-12-7-2 0,-8-6 0 0,-19-6-3 16,-12 1 1-16,0 0 3 0,-1-1 3 15,1 8 4-15,-2 2 2 0,14-2 0 16,8 11-1-16,9-5-2 0,-2 12-1 0,1-10-2 16,7 10-2-16,2-7 0 0,6 8-3 15,4 0-1-15,3 0-2 0,-1 8 0 16,5-7-1-16,1 11-2 0,3 1 1 0,-1 7-1 16,5 0 1-16,8 3 1 0,-6 9 1 15,6 20 0-15,14 23 0 0,-1 10 0 16,1 3-1-16,3 10-2 0,18 101 1 0,-8-51 0 15,0 56-1-15,-1-3 2 0,-5 14-2 16,-19 11 1-16,-2 13 0 0,-2 103 0 0,-4-116 2 16,0 9 1-16,-3-5 1 0,-5-7 2 15,8-58 2-15,0-28 3 0,-1-20 2 16,5-2 1-16,-4-6 3 0,6-10 2 0,-6-4 3 16,0-15 2-16,4-18 0 0,-3-10 1 15,5-15-1-15,0-6-1 0,0-3-1 16,0-4-1-16,0-2-4 0,0-7-2 0,0 1 0 15,0-5-2-15,5 9 2 0,3-5-3 16,0 3 0-16,5-2 0 0,7 1-1 0,1 7-1 16,8-3 0-16,6-1 0 0,27 4 0 15,8-4-1-15,5 0-2 0,-3-6 1 16,11-8-2-16,-1 9-1 0,-1-14-6 0,2 4-17 16,-9-5-31-16,-12 0-21 0,-10 0-27 15,4-5-30-15,28 5-45 0,-1-1 30 16,-19 1-666-16,-8 0 134 0,-9-4 112 15</inkml:trace>
  <inkml:trace contextRef="#ctx0" brushRef="#br0" timeOffset="101087.98">4653 24259 165 0,'-19'-7'286'0,"11"5"41"16,-11-8 1-16,5-2-15 0,4-8-22 15,-5 5-25-15,-4-17-22 0,11 0-20 0,-4-10-20 16,3 0-21-16,3-10-16 0,4-2-8 16,2 0-11-16,8-33-12 0,3-7-12 15,7 5-10-15,3-6-8 0,2 11-10 16,10 6-7-16,-6 0-8 0,8 8-9 0,0 10-6 16,-4 12-6-16,2 10-3 0,-4 12-4 15,0 12-4-15,-4 14-2 0,4 4-2 0,4 13-2 16,-8 7 0-16,20 29-2 0,-8 15-1 15,3 13-4-15,-16 7-2 0,1 10-3 16,-8 3-2-16,1 3-2 0,-9 4-1 16,-9 4-1-16,-7-10 1 0,5 1 2 15,-12-12 0-15,1-5 1 0,-1-11 0 0,-5-15-2 16,15-15-3-16,-8-11 0 0,6-5-2 16,-3-4 0-16,5-4 2 0,2-5-2 0,2-4-1 15,-6-7-8-15,4-5-4 0,2 0-3 16,0 0-3-16,8-33-1 0,-2-19 0 15,15-27-2-15,2-18 0 0,-3 0 2 0,28-85-1 16,-13 50-1-16,-12 21 0 0,4 29-1 16,-7-2 1-16,1 0 0 0,0 5 0 0,-7 5 0 15,-1 12 2-15,-5 9 0 0,0 7-1 16,0 4 2-16,-3-2-1 0,3 3 1 16,-8 6 0-16,2 7 3 0,-2 3 1 15,0 5-3-15,6-1-4 0,-6 9-1 0,0 1-2 16,0 11 0-16,0 0-1 0,0 0 4 15,-8 23 0-15,0 10 0 0,-1 10 0 16,-7 41-1-16,-1 4 1 0,3 8 0 0,8 0 1 16,-9-1 0-16,15-7-1 0,0-1 0 15,0-3 0-15,6-9 0 0,3-9 2 16,7-17 2-16,-4-11 0 0,22 23-2 16,-3-15-8-16,8-12-19 0,-4-3-28 0,-2-9-30 15,25 7-30-15,-2-17-35 0,-7 7-66 16,5-17 19-16,-8 1-545 0,7-3 124 0,-9 0 102 15</inkml:trace>
  <inkml:trace contextRef="#ctx0" brushRef="#br0" timeOffset="101414.9">6217 24091 208 0,'0'-13'320'0,"0"6"38"0,0-6 4 16,0 10-16-16,0-6-26 0,-6 0-29 16,6 7-26-16,0 2-23 0,6-10-19 15,-6 10-18-15,0 0-15 0,3 20-13 0,-3-15-13 16,6 22-13-16,0-5-14 0,0 19-10 15,-4 5-13-15,4-4-10 0,1 11-10 0,1-6-10 16,4 29-8-16,-3-14-9 0,-3-5-13 16,2-8-22-16,4 27-24 0,3-11-43 0,-3-12-34 15,-3-7-23-15,-3 5-39 0,2-7-84 16,4 1 18-16,-3-4-467 0,3-1 111 16,-4-14 92-16</inkml:trace>
  <inkml:trace contextRef="#ctx0" brushRef="#br0" timeOffset="101714.63">6728 24885 11 0,'8'-12'217'0,"-1"2"82"0,-1 1 23 15,0 0-6-15,-4 6-19 0,4-6-25 16,0 8-24-16,-6 1-16 0,9 0-12 16,-9 0-7-16,0 0-8 0,14 10-9 15,-6 8-11-15,5-4-12 0,-5 22-11 16,4 2-12-16,1 7-13 0,3 29-12 0,3-8-12 16,-5 7-10-16,-1 4-9 0,3 7-10 0,-3-6-15 15,1 5-25-15,1-2-36 0,5 6-74 16,1 3-77-16,2-2-40 0,10-2-502 15,-10-12 115-15,3 0 95 0</inkml:trace>
  <inkml:trace contextRef="#ctx0" brushRef="#br0" timeOffset="103600.27">8216 24498 64 0,'6'-7'225'15,"-3"3"60"-15,3-8 13 0,0 12-6 0,-6 0-13 16,0 0-10-16,14 10-8 0,-1 3-9 16,-5 12-12-16,7 16-12 0,5 33-13 15,-5 1-16-15,3 13-17 0,-7 16-17 0,1 4-15 16,7 110-14-16,-17-57-10 0,-4-24-16 0,-11 73-17 16,-7-6-19-16,-1-56-21 0,0-22-20 15,5-17-19-15,-5-4-26 0,9-4-40 16,-3-8-38-16,1-13-86 0,10-30 5 15,4-17-453-15,6-22 104 0,6-20 87 0</inkml:trace>
  <inkml:trace contextRef="#ctx0" brushRef="#br0" timeOffset="104419.92">9060 23887 45 0,'-5'16'213'0,"3"-10"65"16,-4 3 20-16,6-7-6 0,-8-2-15 0,2 6-19 16,6-6-19-16,0 0-19 0,-19-17-20 15,17 11-21-15,-4-15-14 0,6-5-14 16,-2-6-14-16,2-15-12 0,0-6-10 0,8-33-9 15,-2 1-8-15,5-6-8 0,7-2-6 16,3 4-4-16,0-5-4 0,-1 10-4 16,3 6-3-16,6 5-5 0,4 8-4 15,2 7-6-15,-2 5-4 16,-4 12-4-16,0 7-3 0,-6 16-3 0,2 2-3 16,1 6-1-16,-7 5 2 0,6 15 8 0,4 11 4 15,12 21 3-15,-6 23 0 0,7 11-1 0,13 92-2 16,-19-36-2-16,-10-12-4 0,-11-14-3 15,14 107-2-15,-17-60-2 0,-3-28-1 16,-9-25 0-16,6-4 2 0,-12-1 2 16,6-9 3-16,-9-22 2 0,3-15 4 0,0-8 3 15,6-1 4-15,-6-18 5 0,4 1 6 16,-3-2 1-16,3-2-6 0,2-8-6 0,-6-7-7 16,-2-8-9-16,8 4-7 0,-13-30-7 15,5-14-8-15,2-39-3 0,6-16-5 0,0-8-7 16,21-121-12-16,8 2-11 0,24-74 8 15,-9 103-6-15,3 0-2 0,3 14 2 16,-9 49 3-16,-12 29 1 0,-6 29 5 16,2 7 4-16,-15 19 9 0,5 11-4 0,-9 11-10 15,0 8-1-15,-2 7 4 0,-2 6 5 16,-4 9-6-16,2-2 1 16,-12 25 1-16,-9 21 1 0,-14 29-2 15,-27 92 4-15,14-39-1 0,13-20-4 0,12-6 3 0,-20 74 5 16,16-48-9-16,15-30 2 0,4-23 1 0,8-8 0 15,0-5 1-15,6-9-1 0,8 21-1 16,1-7 2-16,5-2-7 0,7-3-8 16,2-5-21-16,6-4-13 0,-6-20-16 0,4-3-17 15,-2 1-21-15,9-17-24 16,1-2-48-16,2-7 50 0,5-3-645 0,-5-2 129 16,5 0 108-16</inkml:trace>
  <inkml:trace contextRef="#ctx0" brushRef="#br0" timeOffset="104727.42">10575 24219 124 0,'8'-1'229'0,"-6"-9"36"15,10 1 2-15,-5-3-11 0,7-10-13 16,-6 1-8-16,7-10-8 0,3 0-9 0,3-5-7 15,-11 4-6-15,3 0-5 16,1 2-6-16,-1 8-8 0,-5-3-9 0,0 7-11 16,-2 4-15-16,1 5-14 0,-1-3-13 15,-4 5-12-15,4 3-9 0,0 4-7 16,-6 0-5-16,15 0-6 0,-9 11-4 0,6 6-5 16,5 17-4-16,-3 2-6 0,5 7-6 0,2 25-6 15,1 2-4-15,-1 3-12 16,2-2-22-16,-3 4-30 0,1-1-48 0,6 0-36 15,-6 3-49-15,1-3 7 0,3-11-586 16,-2 2 121-16,-4-11 100 0</inkml:trace>
  <inkml:trace contextRef="#ctx0" brushRef="#br0" timeOffset="105231.03">11513 24652 48 0,'2'-13'207'0,"2"2"57"15,3 0 11-15,-7-4-9 0,8-2-17 16,-2-4-16-16,2 6-12 0,1-6-12 0,3 0-10 16,7 1-10-16,-5-2-9 0,7-5-10 15,1 2-12-15,5 3-10 0,0 1-10 16,2 6-10-16,0-2-7 0,6 2-9 0,-8 6-9 15,2 0-10-15,0 9-8 16,0 0-7-16,10 12-6 0,-2-1-5 16,3 11-5-16,-9-5 0 0,2 3 2 0,-6 5 0 15,-5-3 1-15,-3 10 0 0,-11 0 0 16,-2 2-1-16,-14 6-2 16,-2 6-1-16,-13 36 0 0,-10-3 2 15,2-16 4-15,-2 2 2 0,4-12-3 0,4-8-4 0,7-14-4 0,1-8-6 16,7-2-5-16,3-1-6 0,-1 0-4 0,2-10-5 15,2 2-1-15,4-1-2 0,4 2-2 16,4 4 0-16,11-5-3 0,-5-1-1 16,24 2 1-16,9-1-8 0,32-3-11 0,5-8-36 15,5-1-50-15,8 0-59 16,3-1-82-16,3-3-8 0,2-1-571 0,-5-5 133 16,-12 4 111-16</inkml:trace>
  <inkml:trace contextRef="#ctx0" brushRef="#br0" timeOffset="105946.33">12817 24392 104 0,'17'-5'282'0,"-3"-3"59"0,-1 8 7 0,-1-7-14 15,3 7-23-15,-1 9-25 0,3 2-23 16,14 17-20-16,-9 5-19 0,14 21-16 0,1 14-16 15,-2 16-13-15,27 78-13 0,-23-31-13 16,-12-15-13-16,8 77-13 0,-10-45-11 16,-13-23-15-16,-3-12-17 0,1 6-19 15,-8 100-24-15,-2-56-25 0,-2-35-40 16,-4-14-50-16,0-4-74 0,6 7-38 16,0-20-463-16,2-8 108 0,2-27 90 15</inkml:trace>
  <inkml:trace contextRef="#ctx0" brushRef="#br0" timeOffset="106841.01">14893 22523 16 0,'-21'-4'200'0,"0"-8"72"16,-12-6 18-16,10-5-3 0,3-7-16 16,-1-2-19-16,7-3-14 0,5-9-12 15,3 3-15-15,0-7-15 0,6 0-16 0,6-5-15 16,7-24-12-16,3 3-13 0,11 3-12 16,8-3-10-16,6 1-11 0,1 2-8 15,7 4-8-15,7 8-8 0,0 8-8 0,0 8-6 16,2 12-3-16,-11 10-4 0,-5 11-2 15,-1 17-1-15,-6 13 3 0,21 25 0 16,-13 10 1-16,-1 22-2 0,16 93-2 16,-25-23-4-16,-7 50-4 0,-23-35-4 15,-6-20-5-15,-9 84-3 0,-9-23-3 0,5-51-3 16,-1-35 0-16,1-23-1 0,-3-5-2 16,5-14 1-16,3-19 0 0,1-5 5 15,8-18 11-15,-6-1 9 0,2-11 2 0,1-1 0 16,3-7-2-16,2 0-3 0,-2-5-3 15,2 1-7-15,0-9-5 0,0 0-5 0,4-21-5 16,9-11-6-16,14-31-9 16,-5-24-10-16,40-94-15 0,0-2-9 0,7-11 1 15,24-58 0-15,-31 71 0 16,0 12 3-16,-25 32 7 0,2 27-2 0,-10 21 2 0,-6 5 4 16,-3 7 5-16,-5 22 2 0,-7 10-1 15,-4 13-9-15,-4 3-6 0,-4 11 2 0,-4 7-1 16,-2 7 2-16,-11 13 1 0,-10 11-2 15,-15 19 7-15,-9 21-1 0,5 6 1 16,-45 81 2-16,16-2 2 0,30-36-2 0,10-17 3 16,16-11 0-16,2 3 1 0,0 7 0 15,13-8 0-15,4 2 1 0,8-14 1 0,4 9-1 16,13-6 1-16,0-7-1 0,-1-4 1 16,11-5-2-16,5-5-17 0,5-5-26 15,4-3-32-15,-1-16-33 0,-3-5-43 16,5-13-90-16,-1-1-524 0,7-9 128 0,-3-1 106 15</inkml:trace>
  <inkml:trace contextRef="#ctx0" brushRef="#br0" timeOffset="107486.39">16472 23444 58 0,'-2'9'261'0,"-4"-5"73"0,-1-4 16 0,7 0-11 15,0 0-23-15,0 0-27 0,0 0-27 16,0 0-25-16,-6-13-23 0,8 1-21 15,9 9-20-15,-1-14-16 0,8 5-13 0,5-9-11 16,10 1-9-16,-4-1-8 0,4 0-8 16,-2 9-10-16,9-8-7 0,-3 10-8 15,2-2-7-15,-10 8-7 0,0-2-5 16,-2 6-4-16,-7 6-2 0,1-2 1 0,-4 8 1 16,1 5-1-16,-12-3-2 0,1 17-3 15,-11-4-4-15,-3 18-2 0,1 3-5 0,-19 15-3 16,-2 7-3-16,-1-9-4 15,-3 0-3-15,6-16-3 0,4-12-1 0,7-3-2 16,1-5-3-16,1-6-2 0,1-1-1 0,5-2-2 16,0-5-3-16,0 0-2 0,4-1-2 15,-2-1 0-15,4 3 2 0,4-5-2 16,4-4-2-16,-2 7 0 0,9-2-1 16,5-5 2-16,1-1-5 0,6-2-3 0,2 0-11 15,12-5-2-15,3-3 1 0,-1-2-1 16,-2 0-1-16,3-2 2 0,18-13 2 0,-8 5-1 15,-13-1 3-15,-4 4 1 0,-4 2 7 16,2-2-3-16,-12 4 3 0,-2 1 5 16,-1 3 7-16,-1 7 8 0,-9-9 4 0,3 11-1 15,-5-10-3-15,4 10-3 0,-5 0-2 16,3 0-2-16,-4 10-1 0,4 3 0 0,1 8-1 16,7 19 0-16,-7-4-1 0,9 38-1 15,1 2 0-15,4 11-7 0,-2-5-29 16,3 5-40-16,-5-1-46 0,2 1-65 0,4 7-16 15,2-6-599-15,-2-3 133 0,-5-7 110 16</inkml:trace>
  <inkml:trace contextRef="#ctx0" brushRef="#br0" timeOffset="108163.06">18932 23993 185 0,'0'0'295'0,"0"7"33"0,0-3-2 15,0 5-11-15,0-9-13 0,4 12-15 0,0 9-9 16,0 24-15-16,2-5-16 0,4 39-18 15,1 13-20-15,3-2-20 0,-5 25-17 16,11 89-17-16,-7-52-20 0,-11-21-25 0,-2-13-31 16,-2 109-36-16,-11-16-36 0,-5-59-76 15,7-21-98-15,-24 69-486 0,8-64 108 16,5-32 91-16</inkml:trace>
  <inkml:trace contextRef="#ctx0" brushRef="#br0" timeOffset="108980.39">20089 22453 163 0,'-21'34'244'0,"1"-6"26"0,-1-3-1 15,0-2-11-15,5-10-13 0,3-5-15 16,-1 5-13-16,-1-8-14 0,3-5-15 16,4 0-11-16,2-5-10 0,-3-8-8 15,-1-3-9-15,8-10-10 0,-6-12-7 16,8-13-6-16,0-3-4 0,8-31-5 0,6-14-1 16,9-1-1-16,2-2-1 0,25-69-2 15,-9 51-6-15,-10 26-8 0,0 26-8 0,-2 6-10 16,0 12-8-16,4 10-7 0,-10 8-6 15,-1 6-7-15,5 14-3 0,6-1-6 0,-6 12-3 16,2 2-2-16,6 19-3 16,21 16 1-16,-8 17 0 0,1 11 0 0,-7 19-1 15,-14 5-4-15,-1 13-1 0,-10 3-3 16,-5 6-1-16,-6 5-2 0,-6-8-1 16,0 1-3-16,-6-8-4 0,-8-10 1 0,1-10-2 15,1-8-1-15,2-15-1 16,-1-16 1-16,9-6-3 0,-4-12 3 0,0 4 0 0,4-11 4 15,-2-1 1-15,4-3 0 0,-2-3-3 16,2-4-4-16,0-5-5 0,0 0-3 16,12-20-3-16,5-13-4 0,9-35-6 15,10-15-4-15,34-90-2 0,0-9-1 0,4 7 2 16,-7 5 5-16,1 10 2 0,-25 40-2 0,-10 30 3 16,-6 19 5-16,-12 18 2 0,-1 20 2 15,-6 1 2-15,1 7-2 16,1 4-3-16,-10 5 0 0,2 4-2 0,-4-1-2 15,2 12-2-15,-10 1-2 0,10 0-1 16,-21 20 2-16,2 11 0 0,-14 27-1 0,-2 16 4 16,0 15-2-16,-29 84 3 0,29-37-1 0,0-29-1 15,10-9 4-15,8-2-1 0,3 6-1 16,8-10 0-16,2 2-3 0,8-7 0 16,10-7 0-16,-4-5-2 0,9-9-3 0,4-3-6 15,8-19-8-15,-13-3-15 0,9-11-19 0,2-7-18 16,8-2-22-16,1-9-35 0,3-5-65 15,0-7-9-15,3-7-534 16,20-13 124-16,-4-13 103 0</inkml:trace>
  <inkml:trace contextRef="#ctx0" brushRef="#br0" timeOffset="109570.85">21629 22939 4 0,'-2'9'206'15,"0"-6"82"-15,-2 6 26 0,2-9-2 16,2 0-16-16,0 7-23 0,0-7-24 0,0 0-20 16,0 0-17-16,16-11-15 0,3 6-14 15,-5-7-14-15,7 2-14 0,12-10-13 16,-2 7-12-16,4-6-11 0,0 7-10 15,-2 2-9-15,-2 0-8 0,0 8-7 0,-8-2-6 16,4 4-5-16,-4 4-3 0,1-4-5 16,-5 12 0-16,0-2-1 0,-1 7-1 0,-1 10-4 15,-5 7-3-15,-6 6-5 0,-4 5-3 16,-4 7-4-16,-24 21-2 0,1 9-4 16,0-1-1-16,-10-6-1 0,2-1 0 15,0-8-1-15,4-7-2 0,6-12-3 0,4-13-3 16,9-5-5-16,-2-8-4 0,3-5-2 15,3 4-1-15,6-10-1 0,0 8 1 0,2-5-2 16,2-8 0-16,5 3-2 0,5 1 2 16,5 3-2-16,-1-7-7 0,13-1-20 15,-8 0-24-15,4 2-15 0,4-6-18 16,0 0-12-16,14-6-13 0,1 2-13 0,3 4-14 16,-7-9-18-16,1 9-20 0,1-8-53 15,-5 4 56-15,-4-5-482 0,-4 8 108 0,0-6 88 16</inkml:trace>
  <inkml:trace contextRef="#ctx0" brushRef="#br0" timeOffset="109886.72">22613 23465 201 0,'-11'-21'312'0,"1"6"35"0,0-5-3 0,-3 1-17 0,5-2-25 15,-2 2-25-15,2 1-24 0,5 2-24 0,-3 1-19 16,4-2-15-16,2 4-12 0,0 1-12 16,2-8-10-16,11-1-9 0,1 0-8 0,7-6-9 15,2 0-8-15,10 1-10 16,16-11-10-16,7 6-7 0,0 4-6 0,2-3-6 16,-5 13-7-16,-9 2-6 0,-1 6-6 15,3 1-8-15,-3 4-5 0,-1 0-3 16,-1 4-4-16,0 4-1 0,-6-4-3 15,0 9-2-15,-12-6-2 0,4 6-3 0,-6 2 1 16,-1 1 0-16,-3 6-1 0,-3 3 4 16,-9 2-4-16,-3 9-4 0,-2 13-5 0,-2 3-3 15,-19 32-3-15,-4 2-2 0,0-2-3 16,-2-3 0-16,5-2-1 0,-5-1-2 16,0 0-2-16,0-9-1 0,6-1-3 15,5-18-3-15,3-3 0 0,1-2-1 0,8-8-1 16,-6 0-1-16,8-3 1 0,2 1 1 15,2-5 1-15,8-4 0 0,4 9-1 0,15-2-8 16,2-16-21-16,42 12-21 0,5-17-37 16,15-8-43-16,17-12-47 0,107-31 43 15,68-23-727-15,-103 13 142 0,-6-1 119 16</inkml:trace>
  <inkml:trace contextRef="#ctx0" brushRef="#br0" timeOffset="112054.47">24907 21194 104 0,'-12'0'258'0,"-3"-7"53"15,7 7 7-15,-11-1-10 0,7-3-18 0,2-1-21 16,-3 5-21-16,5-4-18 0,-4 3-14 16,3-6-14-16,-3-2-16 0,6 5-15 0,-3-4-15 15,3 5-14-15,4-6-13 0,2-3-12 16,0 3-8-16,0-3-7 0,8-1-9 0,5-6-9 16,8-11-9-16,1 7-7 0,11 1-7 15,13-14-5-15,3 5-6 0,11-2-5 16,2 0-5-16,2 4-4 0,1-2-3 15,-1 10-3-15,2 0-3 0,-17 5-3 16,-7 0-2-16,-7 6-4 0,-6 5 0 0,-6-1 0 16,-3 2 2-16,-1-5 3 0,-5 9 2 0,1-3 2 15,-7 3-1-15,2 3-3 0,-1-3-2 16,-7 13-1-16,4-5-1 0,0 12-1 16,0 5-3-16,-4-3-1 0,2 26-2 15,1-2-2-15,7 32 0 0,0 6 0 0,3 5-1 16,1 5-1-16,11 2 1 0,21 87 0 15,-5-52-1-15,17 37-1 0,4-11 0 0,-14-31 0 16,24 35 0-16,1-7-2 0,5 2 1 16,-1-6-1-16,6 0 0 0,-3-8-1 0,1-1 0 15,-21-35 0-15,-6-13-1 16,-15-16 1-16,3 3 0 0,-3 4 0 0,-4-6 1 16,-4-3-1-16,-4-2 0 0,-6-3 3 15,-3-4 3-15,-5-19 7 0,-5-4 8 0,-4-10 8 16,-1 0 6-16,-5 0 5 0,-11 8 1 15,5 2 1-15,-8 1-2 0,-13 18 1 16,-6-4 2-16,-9 4 1 0,-3 2 0 16,-15-9-2-16,2-1-4 0,-10 5-4 0,2-8-3 15,-5-2-7-15,5-4-17 0,4-2-36 16,6-11-56-16,13-8-61 0,12-7 8 0,12-5-768 16,17-12 151-16,2 0 125 0</inkml:trace>
  <inkml:trace contextRef="#ctx0" brushRef="#br0" timeOffset="123111.82">36952 18650 104 0,'0'-22'240'0,"0"1"51"16,-3-6 8-16,-1 1-9 0,4 2-16 16,-2 3-18-16,0-2-19 0,-8 2-16 0,4 0-12 15,1 1-10-15,-5 3-11 0,8-3-11 16,-4 0-13-16,4 8-10 0,-9-3-11 0,9 3-9 16,0-1-8-16,-4 5-11 0,2 1-9 15,-2-5-9-15,6 3-8 0,0 1-8 0,-2-1-6 16,0-3-7-16,-2 1-4 0,1 2-4 15,3 4-1-15,-4-6-2 0,2 2-3 16,-2 1-3-16,4 3-2 0,-2-5-1 16,2 1 1-16,-2 2-4 0,2 1-1 0,-4-3-1 15,2-1-2-15,-2 3 1 0,4-1-3 16,-2 1-3-16,0-4-2 0,2 4-2 0,-5-6-2 16,3 2-3-16,-2 2-1 0,2-2-3 15,-4-10-2-15,0 0 0 0,4 5-3 16,-9-5-2-16,7-10-1 0,-2 10-2 15,-6-11-1-15,-1-3 1 0,3 3 2 0,-5 3 0 16,1-4 3-16,-3 9 3 0,13 2 9 16,-10 3-8-16,-3-2-5 0,7 7-5 15,-2-4-2-15,-3 8-2 0,1-1-1 0,-5 1-2 16,5 1-2-16,3 6-2 0,-7 3 0 16,5 0 2-16,3 3-3 0,-5 11-4 0,-1 2 0 15,-3 6 3-15,3 10-4 0,-1 9 2 16,3 1-2-16,-5 31-1 0,11 6 4 15,-5 6-1-15,13 10 1 0,0 4 2 16,0 20-1-16,11 96 4 0,-9-51 1 0,4-29 1 16,6-18 0-16,11 92-1 0,-6-58 0 15,-5-31 0-15,3-24 0 0,-1 8-2 0,-4-8 0 16,7-8 0-16,2 6 1 0,-11-15 5 16,6 6-18-16,3-11-22 0,-11-19-12 15,4-2-10-15,-1-11-10 0,-1-5-10 16,-2-4-15-16,0-4-17 0,3-8-20 0,-7 2-13 15,2-3-37-15,-2-10-21 0,-2 0-555 16,-2-8 125-16,2-2 104 0</inkml:trace>
  <inkml:trace contextRef="#ctx0" brushRef="#br0" timeOffset="123356.26">35786 20143 149 0,'-35'-53'278'0,"4"-1"46"15,4 10 5-15,4 3-8 0,4 8-14 16,1 8-16-16,3 0-17 0,7 7-22 16,0-1-24-16,-1 3-15 0,5 4-13 15,2-2-11-15,2 8-11 0,6-1-10 0,5-4-11 16,7-4-12-16,18 0-11 0,28-16-12 16,10 9-12-16,17-5-9 0,87-24-9 0,-5 9-9 15,-38 4-7-15,-17 12-16 0,-19 6-27 16,2 6-29-16,0 2-55 0,-4 3-35 15,-6 6-34-15,-4 6-51 0,-6 6 8 16,-13 6-542-16,-14 2 118 0,-19-3 97 16</inkml:trace>
  <inkml:trace contextRef="#ctx0" brushRef="#br0" timeOffset="123759.13">37503 20165 199 0,'5'-1'286'0,"-3"-10"33"15,0 9 1-15,-2 2-17 0,0-8-23 16,6 8-24-16,-6 0-20 0,6-10-17 0,-6 10-14 16,0 0-14-16,0 0-15 0,8 11-13 15,3-2-14-15,-9 2-14 0,4 0-12 0,6 6-11 16,-8 1-11-16,3 2-9 0,5 9-8 15,-4 4-8-15,7-1-8 0,-3 2-14 16,1 6-23-16,1-5-29 0,-4 5-64 16,7-3-67-16,-3 4-38 0,1-7-470 0,-5-2 105 15,3-2 89-15</inkml:trace>
  <inkml:trace contextRef="#ctx0" brushRef="#br0" timeOffset="126312.99">34610 19692 34 0,'-5'-5'186'15,"3"-4"58"-15,0 1 15 0,2-5-5 16,-4 6-14-16,4-2-18 0,0 3-18 16,0-4-15-16,0 1-10 0,0 1-11 0,0 8-8 15,-2-13-9-15,2 11-11 0,-4-7-9 16,4 9-5-16,0 0-5 0,-6 0-3 0,6 0-6 15,-15 20-6-15,1-3-5 0,-7 17-6 16,-10 15-5-16,-4 12-7 0,0-7-4 16,-2 10-4-16,2-2-5 0,4-3-5 15,6-9-4-15,6-14-5 0,7-4-4 16,3-1-4-16,-1-9-5 0,8 0-2 0,-2-1-4 16,4-9-3-16,0 8-2 0,6-11-3 15,0 12-2-15,3-9-2 0,3-1-1 0,7-2-2 16,1-5-2-16,3-4-2 0,10 0 0 15,11-13-2-15,24-15-1 0,2-8 0 16,2-6-1-16,3-2-2 0,51-60-2 16,-39 26-2-16,-21 3 0 0,-10 10 0 0,-13-9-1 15,-2-1-1-15,-10-12-1 0,-6 1-2 16,-15-12-1-16,-10 2 1 0,-8 2-1 0,-15 1 0 16,-10 1-1-16,-43-68 0 0,10 53-1 15,-25-19-2-15,10 32 0 0,11 22 4 16,-50-24 4-16,25 18 8 0,14 25 6 0,-1 8 5 15,-73-19 4-15,33 24 2 0,20 16 3 16,5 15 1-16,0 18 0 0,-8 8-3 16,-87 41-3-16,22 20-2 0,21 25-2 0,23 16-3 15,19 21-3-15,26 3-4 0,36-19-14 16,34-16-36-16,5-7-27 0,23 6-30 16,73 161-35-16,-3-107-69 0,70 45-19 15,-24-82-519-15,22-34 123 0,22-12 102 0</inkml:trace>
  <inkml:trace contextRef="#ctx0" brushRef="#br0" timeOffset="126767.18">34339 21969 210 0,'-23'15'320'0,"4"2"33"16,3-5-3-16,4-3-20 0,3 1-26 15,3-5-25-15,0 4-23 0,6-1-18 16,6 1-12-16,0-5-9 0,15 8-9 0,14-2-6 16,15 0-9-16,37-2-9 0,24-5-8 15,112 2-11-15,11-10-12 0,6-3-11 16,101-13-12-16,-11 7-12 0,-9-11-11 0,-3-4-10 15,-90 8-10-15,106-11-7 0,-15 6-11 16,-100 8-21-16,2 7-37 0,-64 1-87 16,-31 10-69-16,-29 10-104 0,-10 1-549 15,-27 15 133-15,-19-1 111 0</inkml:trace>
  <inkml:trace contextRef="#ctx0" brushRef="#br0" timeOffset="128636.15">35558 23939 166 0,'0'1'273'0,"0"-1"34"0,0 11-1 15,0-4-13-15,0-7-17 0,0 3-20 16,0-3-20-16,0 10-20 0,0-10-13 0,0 0-13 15,0 0-14-15,0 0-12 0,0 0-14 16,-10-20-10-16,10 8-7 0,-6 3-7 16,4-3-6-16,-11-8-4 0,7 4-1 0,-8-10-2 15,-7 2-6-15,0-9-3 0,-1 4-4 16,-7 4-5-16,-4-6-6 0,2 10-8 16,-9 1-9-16,3 6-7 0,-8 2-7 15,-1 3-6-15,-3 8-5 0,-5 1-5 16,-23 10-4-16,-1 11-6 0,8 2-2 0,-5 10-3 15,5 0-3-15,6 13-3 0,4 7-2 16,8 9-2-16,5-1-3 0,5 6-1 0,11 0-1 16,4 6-1-16,7 0-1 0,11-7-1 15,-3 0-1-15,12-12-2 0,2 2 0 0,17 28 1 16,-3-3-2-16,11-2-1 0,6-3 0 16,9-2 0-16,-1-6-2 0,4-6-1 15,5-9-3-15,2-6-1 0,-3-6-1 16,-7-21 2-16,-5-2 1 0,-2-16 1 0,-6-4 0 15,10-16 2-15,13-22 2 0,-1-7 1 16,-5-19 2-16,-5-7 2 0,23-88-1 0,-24 31 2 16,-13 21 0-16,-11 7 1 0,-4 3-1 15,-5-8 0-15,-11-1-1 0,-5-4 0 0,-5 0-1 16,-28-76-2-16,5 50 1 0,-25-20 0 16,0 46 0-16,2 23 0 0,-31-34 0 15,11 35-1-15,9 27-3 0,3 16 0 16,-6 4-1-16,1 14-1 0,-1 5-1 0,-7 12-11 15,11 4-24-15,-10 24-22 0,-3 7-14 16,6 6-19-16,5 18-34 0,4 8-33 16,6 8-69-16,18 7-557 0,7 1 130 0,8 5 109 15</inkml:trace>
  <inkml:trace contextRef="#ctx0" brushRef="#br0" timeOffset="129374.25">36023 23412 212 0,'11'-29'328'0,"-11"5"36"0,0 2-1 0,0 1-22 15,4 1-27-15,2 8-27 0,4-1-27 0,-5 5-22 16,5 8-17-16,0-4-10 0,3 4-12 16,14 9-13-16,10 7-16 0,25 11-14 15,0 9-14-15,0 8-13 0,4 7-11 16,2 1-12-16,56 48-10 0,-39-32-9 16,-17-6-7-16,-12-16-8 0,0 4-8 0,-1 3-7 15,-11-6-6-15,3-6-12 0,-11-2-12 16,-7-14-14-16,-3 0-17 0,-3 2-35 0,-4-13-19 15,-3 3-13-15,-3-5-1 0,-3-8-18 16,0 3-40-16,-8-7-90 0,5 0-489 16,-7 0 119-16,6-7 98 0</inkml:trace>
  <inkml:trace contextRef="#ctx0" brushRef="#br0" timeOffset="129614.4">37131 23170 169 0,'-8'-33'300'16,"-2"8"44"-16,4 4 2 0,1 7-18 15,-1 1-25-15,-2 6-25 0,-2 7-22 0,10 0-15 16,-21 14-12-16,-4 17-12 0,-16 23-13 16,-9 21-15-16,-37 73-14 0,-6 4-15 15,-2 8-14-15,-31 75-13 0,50-79-13 16,-5 2-9-16,-2-6-11 0,28-33-17 0,11-23-22 15,9-11-28-15,4 2-38 0,8-6-83 16,5-5-80-16,16-11-544 0,8-20 119 16,6-13 99-16</inkml:trace>
  <inkml:trace contextRef="#ctx0" brushRef="#br0" timeOffset="131418.24">40190 20638 180 0,'-8'9'314'0,"2"1"44"0,0-8 4 0,2 9-15 15,0-3-26-15,-1-7-27 0,-1 8-28 0,6-6-25 16,-2 6-19-16,2-5-13 0,0 4-10 16,0-8-11-16,8 9-11 0,5-5-12 15,3 3-13-15,11-3-12 0,12 5-12 16,5-7-13-16,10 8-11 0,-5-10-10 0,30 10-10 16,-11-10-7-16,13 11-8 0,-15-11-10 15,-8 1-15-15,-5-1-18 0,-3 6-17 16,2-2-28-16,-17-4-28 0,4 9-9 0,-6-9-9 15,-14 8 5-15,-1-3-8 0,-5 14-10 16,-9-6-8-16,-4 5-8 0,-4 6-3 0,-11 17 6 16,-20 21 4-16,-17-4 8 0,3 7 8 15,-13 1 10-15,-46 49 17 0,24-36 21 16,15-17 22-16,7-15 9 0,0 1 11 0,7-4 11 16,-1-8 12-16,19-3 7 0,8-8 5 15,4-4 1-15,8-7 3 0,3-2 4 16,3 2 1-16,9-4 2 0,0 6 0 15,4-11 2-15,7 3 2 0,3 5 1 0,9-5-2 16,6-5-3-16,14 3-5 0,4-6-4 16,5-6-5-16,33 3-7 0,8-14-18 0,-2 5-23 15,4-1-58-15,-2 0-46 0,-1-6-57 16,1 7-20-16,-2 6-568 0,-10-2 124 16,-17 0 104-16</inkml:trace>
  <inkml:trace contextRef="#ctx0" brushRef="#br0" timeOffset="136828.25">44153 18575 1 0,'-6'5'160'0,"4"-4"68"15,2-1 21-15,-7 5 3 0,5 1-6 16,2-6-12-16,-6 3-16 0,6-3-13 0,0 0-14 16,-8 0-12-16,8 0-10 0,0 0-10 15,0 0-10-15,-13 0-8 0,13 0-9 16,0 0-9-16,0 0-9 0,0 0-8 0,-12 0-8 15,12 0-8-15,0 0-7 0,0 0-7 16,0 0-7-16,0 0-6 0,-8-3-5 16,8 3-4-16,0 0-3 0,0 0-2 0,-6-6-2 15,6 6-2-15,0 0-1 16,0 0-1-16,0 0-1 0,0 0-2 0,-7-5-2 16,7 5-3-16,0 0-2 0,0 0-3 15,0 0-2-15,0 0-3 0,-2-1-2 0,2 1-2 16,0 0-2-16,0 0-2 0,0 0-3 15,0 0 0-15,0 0-1 0,-4-5-2 0,4 5 1 16,0 0 0-16,0 0 0 0,0 0 0 16,0 0 1-16,0 0 0 0,-8 0 2 15,8 0 0-15,0 0 0 0,0 0-2 0,0 0-1 16,0 0-2-16,0 0 0 0,0 0-2 16,0 0-4-16,0 0-23 0,0 0-35 0,0 0-40 15,0 0-61-15,0 0 4 0,0 0-555 16,-8 6 118-16,8-6 98 0</inkml:trace>
  <inkml:trace contextRef="#ctx0" brushRef="#br0" timeOffset="137881.76">44074 18567 28 0,'0'0'168'0,"0"0"57"0,0 0 14 15,-12-5-5-15,12 5-12 0,0-8-14 16,0 8-13-16,0 0-10 0,-2-5-12 15,2 5-12-15,-4-8-11 0,4 8-7 16,-2-2-8-16,2 2-7 0,0 0-10 0,-2-9-5 16,2 9-6-16,0 0-6 0,-11-3-4 15,9-2-6-15,2 5-7 0,0 0-7 0,-8-4-5 16,8 4-6-16,0 0-3 0,-17 9-3 16,9-1-1-16,-2 3-1 0,-7 5 0 15,3 14-1-15,-7-5 0 0,0 18 0 0,-14 9-2 16,0 12-3-16,14-2-3 0,5-10-2 15,1-4-4-15,3-4-5 0,4 6-2 16,8-3-3-16,-4-5-2 0,8 6-3 16,4-3-1-16,0-2-2 0,5 3 0 0,5-3-1 15,7 14-1-15,8-4 1 0,4 0 0 16,-6-22 0-16,5 1 1 0,-7-11 0 0,8-6 0 16,4-2 0-16,0-5-1 0,9-8 0 15,4-4-3-15,18-17 0 0,-2 1-1 16,7-13-2-16,-9-1 0 0,0-10-2 0,-4-7-1 15,-8-2-1-15,-6-1 0 0,-3-12 0 16,-9-2 1-16,-10-6-1 0,-9 3 0 16,-13 5-1-16,-6 4 0 0,-12-14 0 0,-15 0 1 15,-8-1-2-15,-52-56 3 0,6 43 3 16,-32-17-1-16,14 32 5 0,10 19 4 0,10 11 3 16,-78-30 1-16,41 18-1 0,15 20-2 15,14 4-2-15,-8 9-6 0,-4 2-3 16,-7 3-5-16,-9 13-12 0,-1 0-31 0,4 18-10 15,-94 15-12-15,69-2-12 0,34 5-16 16,18-3-21-16,15 11-21 0,4 3-35 16,14 6-79-16,13 6-497 0,12 3 123 0,8-3 102 15</inkml:trace>
  <inkml:trace contextRef="#ctx0" brushRef="#br0" timeOffset="138439.21">46344 17270 92 0,'-4'-21'256'0,"2"-1"60"16,-5 2 13-16,1 9-11 0,0-4-20 0,-2 6-26 16,2 1-25-16,1 4-23 0,-7 4-17 15,0 0-12-15,-9 10-9 0,-10 6-11 16,-21 25-10-16,3 3-7 0,-1 9-7 0,-2 13-6 15,1 4-4-15,-34 65-6 0,27-30-5 16,-10 54-7-16,18-39-10 0,15-11-8 16,-19 86-8-16,17-1-9 0,14-43-6 0,7-23-8 15,8-10-7-15,8 3-6 0,8 101-7 16,4-61-16-16,3-35-20 0,32 62-24 16,-11-51-48-16,3-32-40 0,39 47-60 15,7-20-17-15,-6-38-593 0,-9-35 127 0,4-12 107 16</inkml:trace>
  <inkml:trace contextRef="#ctx0" brushRef="#br0" timeOffset="139706.04">47030 19241 148 0,'0'0'283'0,"0"0"44"0,0 0 3 16,0 0-14-16,-16-11-24 0,11 2-21 0,3-3-21 15,2-1-21-15,0-8-17 0,7-11-16 16,-3-10-14-16,27-27-14 0,0-5-12 0,10-10-10 16,64-58-9-16,-7 11-8 0,-22 27-8 15,34-7-8-15,-32 28-8 0,-10 21-11 16,-10 18-8-16,4-1-9 0,-4 13-7 15,-8 6-8-15,-9 9-6 0,-6 13-3 0,-8 8-1 16,2 4-4-16,2 13-1 0,-6 12-2 16,6 31-2-16,-8 16-2 0,-7 10-2 15,-6 10-1-15,-7 2-2 0,-3 2-2 0,0-7-1 16,-3 1 1-16,-7-10-1 0,2-8-1 16,6-16-1-16,-4-18-1 0,4-2-4 15,-3-10-2-15,5-12-1 0,-6 5-3 16,6-12-2-16,0 6-1 0,0-11 2 0,0 2-2 15,0-3-1-15,0 3-1 0,6-12-1 16,-1 5-1-16,-5-5-3 0,10-17-2 0,11-14-4 16,12-35-5-16,4-14-7 0,27-87-3 15,-2 7-4-15,0-3-5 0,-12 38 1 0,-11 27 3 16,-4 9-2-16,-4 10 3 0,2 9 4 16,-6 4-1-16,-11 22 6 0,-3 13-4 15,-7 11-1-15,-4 4-1 0,-8 11 1 16,2 5-1-16,4 0 5 0,-31 26 3 0,-6 20 4 15,-5 12 2-15,1 11 2 0,0 11 1 16,12 3-1-16,-4 5 1 0,8 1 0 16,6-4 1-16,-2-1-1 0,21-19 0 0,0-10-1 15,0-6 1-15,13 0-2 0,-5-9-3 16,13 0-23-16,2-3-15 0,18 7-20 0,0-12-20 16,1-6-23-16,1-11-26 15,2-2-34-15,1-5 30 0,8-8-634 0,-7 0 127 16,3-3 107-16</inkml:trace>
  <inkml:trace contextRef="#ctx0" brushRef="#br0" timeOffset="139944.1">49194 19090 220 0,'6'-1'313'0,"-3"-9"25"15,5 10-7-15,-2-6-22 0,-6 6-23 0,0 0-21 16,0 0-16-16,14 6-14 0,-9 4-11 15,-3-4-9-15,-2 10-11 0,6 5-15 0,-6-1-15 16,0 3-14-16,0 3-12 0,6 3-13 16,0-7-12-16,-4 9-12 0,2-4-11 15,-1 0-7-15,3 4-9 0,0-9-10 0,2 19-15 16,0-5-22-16,-1-5-27 0,1 7-47 16,2-11-47-16,-1 3-46 0,3-7-16 15,-2-2-570-15,-1-1 120 16,3-7 99-16</inkml:trace>
  <inkml:trace contextRef="#ctx0" brushRef="#br0" timeOffset="140254.09">49614 19498 166 0,'8'-20'281'0,"-2"6"37"0,3-7 1 15,-3 9-15-15,0 1-23 0,-2 2-20 16,0 1-18-16,0 4-15 0,-2-5-13 0,5 9-12 16,-7 0-9-16,0 0-11 0,12 13-8 15,-10-5-8-15,4 1-10 16,1 11-8-16,-1 1-9 0,2 6-10 0,-2-5-10 16,2 18-11-16,1-1-8 0,-3 1-7 0,6 1-8 15,-3 2-7-15,-1 0-6 0,2-1-7 16,-6 10-9-16,7-9-13 0,-3 3-23 15,4-5-30-15,-3 3-56 0,-1 2-40 0,4-5-56 16,3-1 11-16,-1-5-596 0,-6-4 124 16,7-11 104-16</inkml:trace>
  <inkml:trace contextRef="#ctx0" brushRef="#br0" timeOffset="140582.79">50459 19123 45 0,'-12'-12'283'0,"2"-4"91"0,-3 0 25 15,7 0-9-15,0 1-25 0,6 3-29 16,0-1-28-16,6-8-28 0,8 10-26 0,-1-10-22 16,10 0-25-16,10 1-16 0,2-4-16 15,23 0-16-15,10-3-21 0,2 0-10 16,13 1-14-16,-1 1-22 0,3-3-30 0,0 8-42 16,-2 4-62-16,-11 4-56 0,-12 3-60 15,-13 9-26-15,-11-4-495 0,-14 8 113 16,-13-4 94-16</inkml:trace>
  <inkml:trace contextRef="#ctx0" brushRef="#br0" timeOffset="140849.37">50939 18312 183 0,'-11'-18'322'0,"-3"-2"39"0,0 8 0 0,5 0-21 16,-3 1-29-16,10 7-28 0,-6 4-25 0,8 0-24 15,-13 15-16-15,7 6-12 0,-6 15-12 16,1 38-12-16,-7 10-12 0,9 5-13 16,1 12-13-16,8 0-13 0,0 2-12 0,8-4-12 15,1 1-10-15,3-3-14 0,2 0-23 16,3-3-27-16,4-9-31 0,3-6-62 16,7 0-55-16,3-11-124 0,1-7-452 15,4-13 115-15,-8-16 96 0</inkml:trace>
  <inkml:trace contextRef="#ctx0" brushRef="#br0" timeOffset="141587.41">52156 19422 161 0,'-14'13'301'16,"-7"-5"48"-16,0-5 7 0,7 7-12 0,0-10-21 15,-1 5-21-15,3-2-22 0,-1-6-22 16,5-2-18-16,0 1-20 0,-5-13-18 16,7-3-15-16,4-5-16 0,2-11-16 15,2-13-12-15,17-39-10 0,1-1-11 0,9-3-11 16,27-80-11-16,14 20-9 0,-20 41-9 15,4 24-7-15,-5 17-6 0,7 2-7 16,-6 7-6-16,6 8-6 0,-7 5-4 16,7 7-5-16,-15 20-1 0,-8 8-4 0,-6 8-3 15,-8 10 0-15,-1 7-3 0,3 10-1 16,-6 23-2-16,-1 25 0 0,-6 15-1 0,-1 15-1 16,-10 2 0-16,-9-1 1 0,6-1-1 15,-11-2 0-15,-1-5 1 0,1-7 0 0,-1-11 1 16,-5-7 3-16,-4-2-1 0,6-18-2 15,1-12 2-15,5-4 2 0,7-7 1 16,-4-8 1-16,5-2 0 0,-1-7-2 0,2-8-3 16,6 0-4-16,0 0-2 0,0-32-3 15,14-10-4-15,13-44-4 0,37-91-1 16,7-7-4-16,3 6-7 0,2 1-13 16,-3 9-1-16,3 10 1 0,-16 47-4 0,-23 26 3 15,-1 19 3-15,-16 22 4 0,-1 9-1 16,-9 8-5-16,0 8 4 0,-5 12-3 0,-5 1 3 15,0 6 1-15,0 0 1 0,-21 32 1 16,2 10-1-16,-14 22 3 0,-8 5 0 0,12 9 0 16,-4 1 3-16,4-1 0 0,8-1-2 15,7-4 4-15,6-9-2 0,3-12 1 16,5 1-4-16,5-9-25 0,11 29-23 0,5-7-25 16,8-8-30-16,6-5-21 0,4 0-25 15,5-7-30-15,-1-5-53 0,2-14 39 16,-7-6-559-16,-3-4 126 0,-2-11 105 0</inkml:trace>
  <inkml:trace contextRef="#ctx0" brushRef="#br0" timeOffset="141881.97">53562 19143 463 0,'6'5'420'0,"6"-1"-38"0,-5-4-37 15,-7 0-33-15,0 0-23 16,14-4-16-16,-14 4-14 0,8-5-19 0,-8 5-20 16,9 0-19-16,-9 0-16 0,6 5-15 0,-2-1-12 15,-2 4-11-15,-2 5-13 0,8 8-11 16,-4 2-10-16,-2 9-10 0,5 8-13 15,-1 8-8-15,2-3-10 0,-2 8-13 16,3-10-17-16,3 8-18 0,-4-8-19 0,7 1-35 16,-1-3-30-16,1-6-21 15,5 8-21-15,1-12-28 0,4-8-40 0,4 3-6 16,0-10-518-16,0-7 116 0,-2-6 96 16</inkml:trace>
  <inkml:trace contextRef="#ctx0" brushRef="#br0" timeOffset="142164.54">54294 19562 24 0,'0'0'289'0,"-15"-11"89"0,3 2 4 0,5 7-17 16,-3-9-26-16,2-1-26 0,-2 4-26 15,3-3-26-15,3 1-23 0,-2-1-20 16,6 1-16-16,0-1-15 0,0-5-14 16,8-2-15-16,5-5-12 0,3-8-13 15,9 0-11-15,4-1-11 0,14-11-10 0,-1 16-10 16,-5 1-9-16,-4 5-8 15,2 8-6-15,-6 7-6 0,-2 1-4 0,-6 5-4 16,-1 5-5-16,-5 7-2 0,-1 3-3 16,-8 6-2-16,1 3-5 0,-12 7-2 0,-3 13-3 15,-15 30-3-15,-3 0 0 0,-1-7 4 16,-4-3 5-16,0-2 5 0,10-16 0 16,4-14-2-16,3-1-4 0,2-10-3 0,5 2-2 15,1-4-1-15,6-5-2 0,0-2 0 0,6 5 1 16,5-6 0-16,-1 2-2 0,9-1-4 15,1-7-5-15,3-1-6 0,6-3-9 16,4 6-27-16,0-7-29 0,11 4-31 16,-1-8-28-16,-2 4-23 0,1 0-26 15,-9-7-43-15,10 7 42 0,-8-1-652 0,-6-3 136 16,-6-1 113-16</inkml:trace>
  <inkml:trace contextRef="#ctx0" brushRef="#br0" timeOffset="143286.96">54965 16842 192 0,'-16'-17'300'0,"-3"1"36"15,9 4 1-15,-1-1-19 0,3 5-26 0,2-2-26 16,0 10-24-16,4-3-14 0,2 3-9 16,0 0-7-16,12 24-5 0,-2 8 1 15,11 12-6-15,18 22-8 0,3 18-9 16,36 73-6-16,13 5-8 0,35 54-9 0,-41-65-11 15,10 4-12-15,-8 11-6 0,-4-1-14 16,-1 3-12-16,-13 6-11 0,-32-46-11 0,-15-22-18 16,-15-8-26-16,-22 1-37 0,-36 86-80 15,-73 50-52-15,-50-29-57 0,-14-24 42 16,-15-10-667-16,-6-24 135 0,-10-24 112 16</inkml:trace>
  <inkml:trace contextRef="#ctx0" brushRef="#br0" timeOffset="144145.23">44887 21989 114 0,'-2'3'271'0,"-3"5"54"0,1-7 8 0,-6 3-14 16,10 4-22-16,-4-5-22 0,0 7-23 0,4-10-18 16,-2 7-12-16,2-3-9 15,0-4-7-15,0 9-8 0,6-1-7 0,-2-4-5 16,15 7-1-16,-3 1-2 0,19 6-5 15,11-7-6-15,26 14-8 0,19 8-9 0,97 5-5 16,15-4-7-16,20-6-6 0,106-7-6 16,12-5-7-16,31-5-9 0,22-2-7 15,28-9-8-15,25 12-7 0,11-15-8 0,-3-2-7 16,29 1-8-16,-5 0-5 0,3-3-6 16,-11 9-5-16,-18-22-5 0,-7 4-4 0,-18-7-4 15,-23 25-4-15,-22-21-3 0,-26 6-2 16,-113 12-4-16,-12-4-9 0,-17 11-15 0,-21 26-47 15,-55-16-52-15,-34 2-42 16,-26 5-45-16,-1 2-66 0,-10 11 1 0,-6 1-674 16,-18 2 153-16,-11-3 128 0</inkml:trace>
  <inkml:trace contextRef="#ctx0" brushRef="#br0" timeOffset="146554.03">49116 24532 69 0,'2'-9'244'0,"4"5"70"0,-6 4 16 16,2-8-6-16,-2 8-14 0,0-4-17 0,0 4-14 15,0 0-14-15,0 0-12 0,0 0-12 16,-16 12-18-16,3 9-11 0,5-7-11 16,0 7-17-16,-9 11-4 0,7 8-8 15,-3-3-11-15,5 11-14 0,4-5-12 0,-4 3-10 16,8 6-9-16,8 1-8 0,4 15-7 16,9 6-5-16,6-9-5 0,2 1-5 0,6-4-6 15,6-17-5-15,7 0-3 0,1-4-6 16,-1-17-4-16,-5-6-5 0,-1-7-2 15,3-11-1-15,3-4-2 0,26-12-3 0,-4-17-1 16,3-8-2-16,-7-9-2 0,50-65-3 16,-50 18-3-16,-17 2-2 0,-18 8-4 0,-4-13-1 15,-12-7-1-15,-11-7-2 0,-14 3-2 16,-26-93 0-16,-13 32 0 0,-1 46 0 16,-33-15 0-16,11 45-2 0,-33-25-1 15,-13 16 0-15,19 27-1 0,-46-7-2 0,-16 13-2 16,-11 12-2-16,-3 10-2 0,-9 14-1 15,-13 9-3-15,46 15-3 0,23 12 0 16,6 1-3-16,-89 20-1 0,17 10-3 0,60-9-17 16,41 10-20-16,16 2-24 0,9 6-22 15,12 5-20-15,15 9-17 0,18 8-16 0,19 0-13 16,21 17-14-16,63 60-26 0,30 1-51 16,57 43 47-16,29-12-658 0,-47-63 143 15,68 31 118-15</inkml:trace>
  <inkml:trace contextRef="#ctx0" brushRef="#br0" timeOffset="146988.91">50869 23714 3096 0,'-5'-23'1437'0,"5"0"-771"15,0 2-364-15,0 4-177 0,0 4-84 16,0 2-35-16,5-1-7 0,-3 12 10 0,4-9 10 15,-6 9 10-15,14 5 6 0,3 9 4 16,10 4 2-16,2 11-1 0,33 13-1 16,0 10-3-16,62 48 0 0,-31-25-3 0,-13-11-3 15,46 39-4-15,-33-35-4 0,-18-13-6 16,-11-6-6-16,-2-11-5 0,2 3-18 16,-2 0-16-16,-4-8-17 0,-9-1-14 15,1-10-19-15,-17-1-18 0,0-7-13 0,-10 3-6 16,-4-12-10-16,-5 4-16 0,-6-9-22 15,-2 0-33-15,-6 0 56 0,3-14-142 0,-3-13-473 16,-3-11 126-16,-7-36 105 0</inkml:trace>
  <inkml:trace contextRef="#ctx0" brushRef="#br0" timeOffset="147214.01">52094 23285 371 0,'-6'-37'439'16,"-2"4"-5"-16,0 4-39 0,-5 8-39 15,7 6-34-15,-2 2-32 0,-5 5-27 0,-1 3-16 16,5 10-10-16,-7 9-9 0,-9 8-8 15,-18 35-10-15,-1 13-13 0,-36 70-12 16,7 12-16-16,3 0-14 0,8 6-9 0,15-34-13 16,5-18-8-16,11-11-9 0,-29 73-7 15,19-54-12-15,6-13-9 0,6-19-11 16,0 2-15-16,-4 2-23 0,4 1-32 0,2 5-59 16,0-4-43-16,2-3-41 0,1 2-55 15,7-12 33-15,5-13-690 0,18-16 141 16,0-13 118-16</inkml:trace>
  <inkml:trace contextRef="#ctx0" brushRef="#br0" timeOffset="148092.44">56681 21544 242 0,'-21'-6'346'0,"-4"-5"31"16,7 2-1-16,-3-3-15 0,3 3-20 15,1-1-22-15,-2 3-23 0,11 2-18 0,-4-4-13 16,3 8-12-16,3-10-19 0,-2 11-19 15,4-1-13-15,4 1-7 0,4-13-7 16,-2 6-7-16,19 3-9 0,20-13-12 16,29-4-13-16,15-5-14 0,89-27-12 15,-7 2-10-15,13 8-11 0,-46 7-13 0,-22 10-16 16,-9 2-22-16,-3 11-25 0,-10-7-28 16,8 12-60-16,-16 3-27 0,-22-2-25 0,-12 14-16 15,-13-2-19-15,-14 12-34 0,-9-1-42 16,-12 4 28-16,-8 22-581 0,-19 22 130 15,-15 0 108-15</inkml:trace>
  <inkml:trace contextRef="#ctx0" brushRef="#br0" timeOffset="148372.41">57448 21942 465 0,'-40'27'455'0,"14"-4"-26"0,-1-2-34 0,4-1-34 16,6-7-26-16,-1-1-27 0,3-3-25 16,3 3-23-16,2-2-15 0,3 0-12 15,1-7-8-15,0 5-6 0,12-3-7 0,0 2-13 16,11-1-13-16,10-3-14 0,22-3-14 15,42 0-15-15,19-9-14 0,121-14-19 16,84-18-30-16,-105 16-51 0,-1 5-100 0,-2-1-112 16,-52 18-11-16,-27 6-671 0,-25 5 145 15,-3 2 120-15</inkml:trace>
  <inkml:trace contextRef="#ctx0" brushRef="#br0" timeOffset="150737.19">60189 18987 18 0,'-27'-20'197'0,"-2"0"71"16,-6-1 22-16,2 0 4 0,-5 1-2 0,3-1-6 15,2-1-8-15,-4 1-10 0,2 1-10 16,-4-5-10-16,10 5-14 0,0-1-13 15,0-2-14-15,2 2-12 0,4 0-11 16,2-3-6-16,3 12-6 0,3-5-8 0,1 7-9 16,8-2-13-16,-3-2-13 0,3 4-12 15,6 1-11-15,6-4-11 0,3-1-8 0,9-3-7 16,11-4-9-16,8 1-6 0,19-1-8 16,-2-2-5-16,10 3-4 0,-8 6-6 15,-13 2-5-15,-1 6-4 0,-3-2-5 16,-8 2-5-16,-4 4-5 0,-7-3-5 0,1 0-6 15,-2 3-3-15,-5 2-3 0,-4-4-1 16,1 4 0-16,-3 0-3 0,-8 0-2 0,2 4-2 16,-2-4 3-16,0 0 1 0,0 0-5 15,-23 7 7-15,11-2 0 0,-11-3 1 16,3-2 1-16,-7 0 1 0,6 0 0 0,-6 0 1 16,7 0 2-16,-3 0 1 0,-4 0 2 15,6 0 1-15,7 0 0 0,-1 0 1 16,1-2-1-16,6 2-1 0,-5 0 2 15,1 0-3-15,12 0 2 0,-17 0-1 0,5-5-1 16,12 5 0-16,-15 0 1 0,15 0 2 16,-12 0-2-16,12 0 1 0,-17 0 0 0,17 0-3 15,-6 0 0-15,6 0 1 0,-14 0-1 16,14 0 1-16,-6 0-2 0,6 0 0 16,0 0 1-16,0 0-2 0,0 0 2 15,-15 0 0-15,15 0 2 0,0 0 1 0,0 0 0 16,-12 0 0-16,12 0 1 0,0 0-1 15,0 0-1-15,0 0 0 0,-11 0 0 0,11 0-1 16,0 0 0-16,-6-5-2 0,6 5-1 16,0 0-2-16,0 0-1 0,0 0-2 0,0 0-3 15,0 0-1-15,-12 5-2 0,12-5 2 16,0 7 1-16,0-7-4 0,0 14 6 16,0-8-6-16,0 6 1 0,0 13 7 15,0 3-3-15,6 17 3 0,-4 7 2 0,-2 45 1 16,4 1 2-16,-4 17 1 0,2 8-1 15,2 121 0-15,-2-3 0 0,5-4-1 0,1 8 1 16,4 90 0-16,1-92-1 16,3 115 1-16,3-8 0 0,4-4 3 0,-3-6-1 15,7-2 0-15,-4 0-3 0,-2-17 0 0,-3-89-2 16,-3 1-2-16,-5 6-1 0,-4 0 1 16,-2-65 2-16,-4-36 0 0,-4-30 0 15,4 2 1-15,0-14 0 0,0-11 0 16,4-19 0-16,-4-14 1 0,0-10 4 0,0-11 5 15,2-4 7-15,-2-6 5 0,0-4 3 16,9-6 0-16,-3 2 1 0,0-11 0 0,0 7-1 16,5-9 1-16,1 0 0 0,9-3 0 15,-1-12-1-15,15 2 0 0,29-20 0 16,-1-8-2-16,13 0-1 0,-6-7-1 16,13 7-1-16,64-38-2 0,-48 21-1 0,-16 21-3 15,-11 5-2-15,-4 2-2 0,0 10-4 16,-4 3-9-16,-8 1-30 0,-8 11-32 15,-5-4-41-15,1 9-56 0,1-2-65 0,-4-7 49 16,3 12-799-16,3-3 162 0,-9 0 136 16</inkml:trace>
  <inkml:trace contextRef="#ctx0" brushRef="#br0" timeOffset="151983.43">64360 19272 85 0,'-9'-5'230'0,"7"-5"54"0,-4 2 13 16,-6 0-3-16,10 2-10 0,-9-3-11 15,3 0-12-15,2 6-10 0,-2-2-12 16,-1-3-9-16,5 3-12 0,-4 3-10 15,0-7-8-15,6 5-8 0,-5-2-10 0,1 4-10 16,0-2-9-16,4-1-6 0,2 5-9 16,-12-9-7-16,12 9-10 0,-7-3-7 0,5-1-9 15,2 4-8-15,-6-5-9 0,6 5-7 16,-6-6-9-16,6 6-6 0,0 0-9 16,14-14-6-16,-7 12-5 0,19-3-5 0,5-4-4 15,17-3-4-15,22-4-3 0,7 5-6 16,-1 1-4-16,9-12-5 0,-2 18-6 15,-7-5-6-15,7 1-6 0,-19-2-5 16,-12 7-2-16,-5 3-4 0,-6 0-2 0,-1 0 3 16,-9-2-3-16,-11 2 3 0,7 0 2 15,-6-5-1-15,-7 5 3 0,1 0-1 0,-1 0 0 16,-1 0 0-16,-3 0 1 0,2 0-1 16,-3 0 0-16,-9 0 0 0,18 0-2 15,-9 0 2-15,-1 5-1 0,-8-5-1 16,12 0-3-16,-3 2 6 0,1-2 0 0,-8 9-3 15,6-5 3-15,5 13-2 0,-5 4 1 16,4 15 1-16,3-2 0 0,5 31 1 0,-1 9 0 16,-2 13 1-16,-3 10-1 0,-2 14 0 15,17 103 2-15,-8-2 0 0,-9 10 0 16,-9 4-1-16,-3 2 1 0,-7 18 0 16,-7 99-1-16,-1-108 3 0,-14 95 0 0,9-102 0 15,-15 88-2-15,14-113-1 0,13-41 1 16,-3-30-1-16,9-21 2 0,4 6 3 0,9-15 3 15,-3 1 3-15,6-12 2 0,-5-8 1 16,9-16 2-16,-9-12-1 0,-3-16 3 16,0-9 7-16,-4-8 8 0,4 0 5 15,-6-3 3-15,-6-11-1 0,6 0-1 0,-8-2-3 16,-5-5-4-16,-1 8-3 0,-13-11-3 16,-8 11-3-16,-9-2-2 0,-9-8-3 15,-26 11-3-15,3 1-1 0,-1-2-4 0,5 6-15 16,2-5-56-16,16 6-56 0,10-12-62 15,5 3-70-15,16 3 48 0,3-7-751 16,5-1 159-16,7-4 131 0</inkml:trace>
  <inkml:trace contextRef="#ctx0" brushRef="#br0" timeOffset="160838.41">60703 20292 15 0,'0'0'188'16,"-12"4"70"-16,12-4 23 0,-6 5 4 0,6-5-5 16,0 0-12-16,-15 2-13 0,15-2-14 15,-8 0-13-15,8 0-11 0,-13 0-10 16,13 0-10-16,0 0-11 0,-6 0-13 0,6 0-10 15,0 0-8-15,0 0-6 0,-14 0-4 16,14 0-3-16,0 0-5 0,0 0-4 16,0 0-2-16,0 0-3 0,-8 0-4 0,8 0-2 15,0 0-6-15,0 0-7 0,0 0-6 16,0 0-8-16,0-7-9 0,0 7-9 16,6-12-6-16,-4 3-8 0,12-7-6 15,-1 0-5-15,1 0-5 0,5-14-5 0,4-2-4 16,-3 0-3-16,3 1-2 0,12-22-4 15,-2 1-3-15,-4 6-2 0,0-3-2 0,0-2-2 16,4-2-2-16,-4 0-2 0,-2 11-1 16,-7-4 0-16,-5 10-2 0,-1-1-1 15,7 3-1-15,-6-6-2 0,-1 8 1 16,-4 10 0-16,-1 1 0 0,-3 1-2 0,0 4-2 16,-4-1 0-16,6 4-1 0,-3 2-2 15,-3 2-3-15,4 2-2 0,-6 2-5 16,0-1-1-16,6 0 8 0,-6 6-4 0,0 0 2 15,0 0 1-15,6 21 3 0,-6-9 1 16,0 4 2-16,0 13 2 0,0 3 1 0,0 17 0 16,0-2 1-16,2 6 0 15,-2 0 0-15,6 0 0 0,7 23-1 0,-3-2 0 16,-4-18-1-16,7-1 0 0,-5-4-2 16,11 17-4-16,-9-8-17 0,11 7-19 15,-1-5-21-15,1 3-34 0,6 1-35 0,0-4-38 16,-2-4-58-16,10-5 18 0,4 1-679 15,-4-3 147-15,-2-15 122 0</inkml:trace>
  <inkml:trace contextRef="#ctx0" brushRef="#br0" timeOffset="162697.5">63275 20107 174 0,'0'0'266'0,"0"0"29"0,0 0 3 16,0 0-9-16,0 0-13 0,0 0-16 0,-7-5-15 16,7 5-14-16,0 0-14 0,0 0-15 15,0 0-11-15,0 0-14 0,0 0-12 16,0 0-7-16,0 0-9 0,0 0-4 0,0 0-5 16,0 0-3-16,0 0-4 0,-6-4-3 15,6 4-1-15,0 0-2 0,0 0-4 16,0 0-4-16,0 0-6 0,6-12-12 15,1 3-4-15,-5 2-6 0,12-6-8 16,-1-8-8-16,7-4-7 0,3-6-4 0,10-20-6 16,-4 5-4-16,6-6-4 0,4-3-3 15,-8-3-5-15,2-3-3 0,0 8 0 0,-4-9 0 16,-6 8-2-16,-2 1-4 0,-1 8 0 16,-5 4-1-16,4 7-2 0,-5-2-2 15,-6-2-2-15,7 6-6 0,-3 4-1 16,-6 2-1-16,3 12-5 0,-3-4-5 0,0 6-2 15,-4 2-2-15,0 10 0 0,4-6-1 16,-6 6 3-16,7 12 2 0,-3 2 1 0,-4 13 3 16,2 19-1-16,0 7-1 0,2 36 1 15,-2 2-1-15,6 11-4 0,3-2 2 16,3 2 6-16,3-2-5 0,7-2-7 16,5-3-23-16,27 67-30 0,-6-47-57 0,4-30-70 15,-11-18 33-15,60 53-816 0,-30-36 160 16,-20-26 133-16</inkml:trace>
  <inkml:trace contextRef="#ctx0" brushRef="#br0" timeOffset="163376.94">61979 23358 21 0,'-17'-11'289'0,"-4"2"79"0,-6 8 11 16,5-4-12-16,1 0-21 0,0 5-27 16,1 0-22-16,-1 0-17 0,-2 10-15 0,3 0-13 15,1 2-15-15,-4 19-15 0,3 0-18 16,5 5-20-16,7 5-15 0,4 5-12 16,8 4-13-16,4 35-10 0,19-7-12 15,2-3-9-15,8-2-11 0,11-5-9 0,14-6-8 16,2-6-9-16,12-13-6 0,7 0-5 15,0-21-7-15,-3-2-8 0,-12-20-10 16,-3 0-9-16,9-20-4 0,-10-6-2 0,-6-16-3 16,-11-11-2-16,1-7 0 0,-15-18-3 15,-10-10-3-15,0-18-5 0,-13-2-5 16,-8-10-1-16,-14-97 1 0,1 63 2 16,-16 36 4-16,-6 27 4 0,-43-57 5 0,-1 57 3 15,11 32-2-15,-8 25-1 0,-9 16-3 16,-10 16-2-16,-4 21-4 0,-91 33-2 15,27 29-6-15,14 15-24 0,23 5-24 0,18 15-19 16,51-21-28-16,24-8-40 0,18-1-55 16,15-3 35-16,25 3-708 0,50 73 143 0,11-22 120 15</inkml:trace>
  <inkml:trace contextRef="#ctx0" brushRef="#br0" timeOffset="163797.9">63262 23852 212 0,'-8'-11'325'0,"8"2"31"0,0-3-5 0,0 3-20 16,-4 1-25-16,2 4-19 15,2 4-15-15,0 0-11 0,0 0-14 0,0 0-13 16,0 21-15-16,2 4-15 0,2 15-16 16,10 5-11-16,7 29-11 0,8-7-10 0,6 6-10 15,13 1-9-15,1-11-13 0,9-6-9 16,17-4-11-16,1-10-8 0,1-12-6 16,13-11-5-16,1-18-1 0,2-11-4 0,5-15-3 15,77-43-5-15,-24-23-5 0,-25-10-5 16,-14-19-5-16,-42 12-6 0,-29 9-3 0,-12 2-2 15,-14-8-1-15,-15-6-2 0,-29-94 1 16,-27 27 7-16,-22 23 7 0,-24 33 5 16,18 42-1-16,-3 28-3 0,4 23-5 15,-6 15-8-15,-2 22-14 0,6 16-29 0,-61 69-86 16,34 25-69-16,29 20-98 0,34 44-25 16,28 22-665-16,21 21 157 0,8 20 131 0</inkml:trace>
  <inkml:trace contextRef="#ctx0" brushRef="#br0" timeOffset="169119.26">34603 29394 118 0,'-8'-34'246'15,"-2"11"45"-15,6-7 6 0,-3 7-9 16,1 1-17-16,2 1-14 0,0 0-10 0,-2-3-9 15,0 7-9-15,4 2-12 0,-9-6-11 16,5 9-12-16,2 3-11 0,4-2-10 16,-10 0-12-16,7 4-10 0,-3 4-14 15,4-6-13-15,-8 8-11 0,10 1-10 0,-10 9-5 16,-3 2-6-16,1 2-5 0,1 12-3 16,-7 7-5-16,5 8-4 0,-1 12-3 0,-3 12-7 15,-1-6-5-15,12 1-5 16,1-13-3-16,-5 6-4 0,8-10-3 0,2 2 1 15,0 5-7-15,2-8-4 0,-2-1-5 16,10-8-3-16,-7-8-3 0,3 5 0 16,6-8 0-16,-8 3-2 0,11-3 6 0,1-11-3 15,1 0-3-15,6-10-1 0,8 0-1 0,10-20 4 16,17-13-3-16,4-17-2 0,0-8 0 16,45-52-3-16,-36 16-1 0,-22 19-2 15,-8 4-1-15,-5 1 1 0,-5-4 2 16,-7-8 0-16,-9 4 7 0,-5-1 3 0,-8 10-4 15,-8-10-1-15,-8-5-2 0,-9 5-3 16,-6-5 0-16,-12-1-1 0,-40-64-3 16,-6 17 0-16,11 37-1 0,12 17 2 0,-62-29 2 15,24 33 3-15,20 18 2 0,-65-21 0 16,31 18-2-16,15 27-1 0,14 11-2 16,-10 7-2-16,-9 12-2 0,1 4-1 0,-5 11-2 15,7 6-2-15,-75 37-2 16,27 17-7-16,52-6-21 0,29 4-30 0,16 6-26 15,17 1-25-15,4 17-34 0,16 11-29 0,7 4-39 16,20 6 60-16,15 98-710 0,17-20 143 16,9-21 119-16</inkml:trace>
  <inkml:trace contextRef="#ctx0" brushRef="#br0" timeOffset="169653.96">35835 27759 150 0,'0'-86'275'0,"-4"-13"42"16,0 4 4-16,-2-3-12 0,2 2-14 0,-7-2-10 15,5 10-6-15,-2-2-7 0,0 11-4 16,-5 10-8-16,-1 11-16 0,1 10-17 0,3 15-14 16,-2 4-20-16,-1 9-18 0,5 4-17 15,-6 10-19-15,1 6-14 0,3 0-11 16,-15 27-9-16,-10 31-5 0,4 25-2 16,-21 87-4-16,23-25-4 0,9-18-5 0,-1 91-7 15,6-8-7-15,9-47-7 16,2-31-5-16,4-16-1 0,4 3-4 0,7 1-4 15,-1-5-4-15,0-7-4 0,1-3-4 0,3 4-6 16,3-11-12-16,-1-7-22 0,3 3-62 16,-9 0-37-16,4-15-39 0,1 4-47 0,-9-25 59 15,0-5-171-15,1-12-515 16,-5-9 136-16,-2-11 113 0</inkml:trace>
  <inkml:trace contextRef="#ctx0" brushRef="#br0" timeOffset="169878.08">35281 29060 2922 0,'-26'-11'1321'15,"-3"-1"-768"-15,0 2-339 0,4-8-144 16,10 3-60-16,5 2-30 0,-2 2 14 0,5 2 10 16,1-3 8-16,4 3 10 0,2 1 3 15,2 3 3-15,4-5 0 0,7-1-2 16,3-8-1-16,15 6-1 0,5-8-1 15,3 9-3-15,29-8-16 0,2 1-48 0,-8 14-43 16,-6-4-30-16,2 9-29 0,-4 0-39 16,35 3 9-16,-13 14-583 0,-4-3 126 15,-10 10 106-15</inkml:trace>
  <inkml:trace contextRef="#ctx0" brushRef="#br0" timeOffset="170311.09">36282 29170 79 0,'-2'9'291'0,"0"-4"65"16,-5-2 1-16,1 1-14 0,0 1-19 15,0-5-19-15,0 4-21 0,6-4-18 16,-11 7-14-16,5-7-13 0,6 0-17 0,-12 0-16 16,12 0-17-16,0 0-18 0,0 0-19 15,-9-7-14-15,9 7-10 0,9-13-7 0,3 1-9 16,5 1-9-16,14-10-13 0,0 0-7 15,4-1-8-15,4 2-5 0,2 8-5 16,-1-9-4-16,1 8-7 0,-6 6-4 16,7-6-4-16,-7 8-6 0,-6 2-3 15,-3 6-2-15,-1 2-4 0,-4 8-1 0,-5-3-3 16,-1 12-1-16,-9 0-1 0,-4 8-4 16,-6 17-1-16,-6 31-3 0,-11-7-2 0,-2 3-1 15,-4-1-3-15,5-7 0 0,3-14-1 16,5-8-2-16,3-12 0 0,1-7-1 15,4-1-1-15,2-4 0 0,-3-1 1 0,7 0 3 16,0-7 1-16,3 3 6 0,5-4 3 16,2 6-1-16,5-6 0 0,5-2-3 15,11 3-12-15,4 1-34 0,5-5-30 0,1 4-28 16,2-9-32-16,-1 6-30 0,1-1-36 16,-1 0 55-16,-1 7-173 0,-6-2-479 15,-6 6 131-15,-8-3 109 0</inkml:trace>
  <inkml:trace contextRef="#ctx0" brushRef="#br0" timeOffset="170693.84">34533 31250 100 0,'-18'12'297'0,"7"-8"62"0,1-3 5 16,6 5-14-16,0-6-19 0,4 0-17 15,0 0-18-15,20 0-15 0,3 0-13 0,22-7-12 16,34-9-12-16,16-5-14 0,97-10-16 16,15-11-17-16,93-22-19 0,-94 19-18 15,109-19-15-15,-22 12-12 0,-74 9-18 0,79-3-22 16,-91 16-22-16,1 7-29 0,-53 2-30 16,-22 17-41-16,-26-2-24 0,5 6-74 15,-9 10-39-15,-8 6-614 0,-20 10 130 0,-20 1 108 16</inkml:trace>
  <inkml:trace contextRef="#ctx0" brushRef="#br0" timeOffset="171338.24">35897 32747 154 0,'0'0'284'0,"0"0"41"0,-6-23 4 16,4 13-7-16,0 3-10 0,-8-2-10 15,8 4-9-15,0-6-10 0,-5 0-13 0,-7 2-14 16,1 0-16-16,-1 4-14 0,-5-3-18 16,3 3-17-16,-3 0-16 0,-1 10-17 15,-3 0-13-15,-12 8-10 0,0 8-10 16,-21 29-10-16,2 3-8 0,4 4-7 0,3 17-7 15,1 1-9-15,11 6-8 0,-4-1-7 16,12 5-7-16,6-7-7 0,11 1-4 0,4-21-4 16,6-1-3-16,6-16-1 0,4 2-7 15,11-2-3-15,4-5-2 0,18 5-3 0,1-19-4 16,3-6-3-16,-3-11-3 0,36-13-2 16,-3-15-1-16,-7-9-4 0,7-13 0 15,49-61-1-15,-44 18 0 0,-26 3-2 0,-25 1-1 16,-4-11 0-16,0-102 0 0,-31 56 2 15,-17 27 3-15,-39-59 4 0,-21 19 8 16,-16 26 7-16,-16 9 7 0,13 46 3 0,-42-9 2 16,26 36-1-16,13 15-3 0,6 10-5 15,-7 11-2-15,-7 6-5 0,3 8-2 0,-3 5-7 16,1 8-7-16,9-2-11 0,4 14-26 16,6 4-26-16,10 10-19 0,-41 54-29 15,46 0-21-15,28-8-23 0,19-3-34 16,15 11-39-16,20 16 55 0,25 88-729 0,29-15 149 15,6-24 123-15</inkml:trace>
  <inkml:trace contextRef="#ctx0" brushRef="#br0" timeOffset="172256.92">36579 32316 23 0,'-6'-38'282'0,"-6"2"99"0,6 4 27 16,2 10-9-16,-7 1-21 0,5-3-28 15,2 3-32-15,4 9-28 0,-10-4-15 0,7 3-16 16,1 5-15-16,-4 3-20 0,6-3-14 16,0 8-12-16,0 0-9 0,0 0-11 15,2 41-8-15,4 12-6 0,15 34-10 0,0 12-11 16,26 86-10-16,5-6-11 0,8-17-12 16,-15-36-9-16,5-29-10 0,-9-17-7 0,46 62-9 15,-33-47-8-15,-2-17-5 0,-21-20-8 16,8-4-14-16,-4-1-19 0,-6-11-25 0,-6-10-49 15,-3-9-39-15,1 4-27 0,-2-10-21 16,-5-1-21-16,1-2-26 0,-1-14-53 16,-2 0 14-16,-3 0-604 0,3-16 138 15,-4-4 116-15</inkml:trace>
  <inkml:trace contextRef="#ctx0" brushRef="#br0" timeOffset="172477.27">37472 32180 28 0,'-4'-37'341'15,"-4"4"113"-15,0 13 9 0,-3 3-32 16,-3 4-38-16,8 5-40 0,2 8-35 0,4 0-30 16,-31 21-19-16,6 37-13 0,-10 12-13 15,-38 90-15-15,1-1-16 0,4 8-17 16,-9 8-17-16,11 1-16 0,-4-1-16 0,2-2-11 16,-9-7-13-16,7-12-13 0,16-40-17 15,9-23-21-15,-1-17-24 0,17-2-32 0,-2-6-47 16,4-8-51-16,9-10-43 0,9-12-44 15,7-14-63-15,11-5-585 0,5-13 136 16,3-8 114-16</inkml:trace>
  <inkml:trace contextRef="#ctx0" brushRef="#br0" timeOffset="172932.19">39002 30705 138 0,'-6'-14'381'0,"-5"-3"86"16,1 1 14-16,2 6-15 0,-3-5-30 0,5 8-38 15,4-3-39-15,0 1-32 0,-8 1-24 16,10-1-20-16,0 5-20 0,0-8-22 15,10 3-22-15,11-2-20 0,4-10-19 0,14 0-15 16,27-6-17-16,11 0-13 16,3-6-14-16,7 0-12 0,4 10-14 0,0-7-19 0,-4 7-25 15,-3 4-34-15,-7-1-58 0,-5 9-53 16,-12 9-37-16,-16-3-35 0,-9 5-42 16,-8 7 68-16,-11 4-740 0,-6 9 147 15,-10-1 121-15</inkml:trace>
  <inkml:trace contextRef="#ctx0" brushRef="#br0" timeOffset="173125.27">39453 30893 479 0,'-31'26'528'0,"0"-5"-9"16,2-8-32-16,8 6-45 0,4-14-45 15,5 8-45-15,4-9-37 0,8 7-34 16,0-1-24-16,8-6-20 0,6 4-17 0,20-8-19 16,17 0-19-16,50 0-29 0,104-22-44 15,12-11-52-15,87-13-51 0,-99 6-182 16,88-13-665-16,-99 17 139 0,-51 7 117 0</inkml:trace>
  <inkml:trace contextRef="#ctx0" brushRef="#br0" timeOffset="176246.24">42644 29068 54 0,'0'0'260'0,"-14"0"75"0,14 0 21 16,-13 0-3-16,5 1-18 0,8-1-23 0,-8 5-23 15,8-5-15-15,-9 6-7 0,3 3-11 16,2-5-15-16,0 8-19 0,0 9-14 15,2 6-9-15,2-5-16 0,2 10-11 16,2 14-12-16,0-5-8 0,8 2-14 0,1 1-12 16,3-8-11-16,5 1-7 0,4-3-7 15,-2-2-8-15,3-10-5 0,3 3-6 0,0-9-6 16,4-4-5-16,-2-3-6 0,0-9-5 16,-8 0-4-16,4-5-3 0,4-5-3 0,2-12-4 15,-4-4-4-15,6-26-4 16,4-2-3-16,-14-12 1 0,-4-8-6 0,-5-11-5 15,-5-3-4-15,-7-7-4 0,-8-13-5 16,-7 2-3-16,-26-80-3 0,-12 13-4 0,-1 45-4 16,-33-11-4-16,13 32-1 0,-35-4 4 15,26 28 2-15,-4 22 1 0,11 15 3 16,-75-28 2-16,23 29 0 0,21 24-1 0,10 9 0 16,-8 11 2-16,6 6-3 0,-3 12-3 15,3 9-3-15,8 13-1 0,-55 37-1 16,49-8-10-16,29-4-18 0,18-1-26 0,11 4-33 15,12 7-19-15,11 10-16 0,18-7-33 16,19 5-38-16,14-3 60 0,73 68-745 0,31-28 147 16,3-30 123-16</inkml:trace>
  <inkml:trace contextRef="#ctx0" brushRef="#br0" timeOffset="176628.92">44258 27852 127 0,'-4'-20'309'0,"-6"0"55"0,8 7 5 16,-4 3-14-16,-3 0-26 0,3-1-23 15,0 9-13-15,-2 2-9 0,8 0-10 0,-25 14-11 16,6 10-12-16,-18 29-17 0,8 11-18 16,-6 16-18-16,14 2-16 0,1 13-15 15,5 9-20-15,1 2-11 0,7 3-13 16,12 2-13-16,3 8-10 0,13 86-14 0,1-57-15 15,26 25-19-15,-11-45-23 0,0-21-26 16,-6-23-48-16,4 1-33 0,48 60-39 0,-27-52-52 16,0-32 20-16,-5-14-655 0,9-10 134 15,-2-8 112-15</inkml:trace>
  <inkml:trace contextRef="#ctx0" brushRef="#br0" timeOffset="177897.99">45381 29111 55 0,'-13'10'258'0,"5"-10"73"15,8 0 16-15,-19-8-5 0,11 6-12 16,0-4-12-16,-7 1-11 0,1-6-9 15,-5-10-8-15,-1-5-11 0,3-2-16 0,3-10-19 16,-5-1-19-16,7-2-15 0,-7-22-14 16,7-3-11-16,5 12-13 0,7-7-13 15,9-24-14-15,3-3-7 0,9 1-18 0,8 1-12 16,0 7-12-16,12-2-11 0,2 7-8 16,5 7-7-16,-1 10-6 0,1 4-6 15,-3 12-2-15,-3 19-3 0,-9 2-1 0,0 19-2 16,-8 1-2-16,-5 10-2 0,7 15-2 15,8 28-4-15,-8 17-4 0,-6 8 1 16,-13 17-5-16,-2 3-3 0,-10 3-3 16,-4 5-3-16,-2 1-2 0,-9-9-2 0,1-4-2 15,1-7 3-15,-2-12-4 0,9-22-1 16,-2-8-3-16,5-9 0 0,-1-10 0 0,2-4 1 16,4-1 0-16,2-6-4 0,-4-7-3 15,4 1-1-15,0-9-3 0,0 0-1 16,0 0-1-16,14-53 0 0,11-14-2 0,2-16-6 15,-2-4-9-15,37-96-6 0,-6 10-3 16,-21 48 5-16,-6 25 0 0,-11 16 4 16,-1 10 5-16,-5 19 5 0,-4 11 7 0,-3 13 0 15,-3 0-2-15,-4 17-2 0,-3 2 1 16,-3 4-1-16,2 10 1 0,6-2 1 0,-35 31 0 16,14 1 0-16,-10 31 0 0,0 3-1 15,6 8 0-15,1-1 0 0,9 2 1 16,7 3 0-16,6-15 1 0,4-5 1 15,6 16 1-15,13 0-1 0,-1-10-2 16,7-8-14-16,8 6-32 0,1-14-31 0,5-1-33 16,6-4-33-16,-9-17-45 0,1-5 60 15,-8-2-155-15,4-7-605 0,6-2 148 0,-8-7 124 16</inkml:trace>
  <inkml:trace contextRef="#ctx0" brushRef="#br0" timeOffset="178437.52">46373 29102 109 0,'0'0'234'0,"0"0"45"0,0 0 14 15,0 0-1-15,0 0-6 0,0 0-5 16,0 0-7-16,0-21-7 0,0 21-9 0,2-7-11 16,2 1-10-16,-2-3-12 0,4-1-14 15,3-2-14-15,5 2-10 0,5-11-10 16,8 5-10-16,4-9-8 0,2 4-8 0,0 5-7 15,-2-4-8-15,4 7-8 0,0-7-6 16,-2 9-6-16,-6 0-7 0,-4 4-6 16,-5 4-7-16,-1 3-7 0,-3 0-7 15,1 0-8-15,-3 3-5 0,-4 6-6 16,-1 10-6-16,-7-6-6 0,0 12-4 0,-7 12-5 16,-7 8-4-16,-15 16-4 0,0 5-4 0,-4-3-3 15,-2 2-3-15,8 1-3 0,4-21-2 16,3 0-4-16,7-7-2 0,-1-3-4 15,7-4-7-15,3-4-12 0,4-9-6 0,0 6-4 16,4-3 4-16,3-4 0 0,3 3 0 16,0-8-1-16,3 4-5 0,1-7-6 15,1 0 1-15,3-2-6 0,-3-7-1 0,1 0-1 16,5-7-2-16,4 1-3 0,4-9 4 16,2-3 4-16,4 0 2 0,-2-3 5 15,-10-5 2-15,10 2 14 0,-11 0 12 16,-1 9 3-16,-2-1 6 0,-11 5 3 15,6-2 4-15,-5 5 4 0,3-2 1 0,-4 7 0 16,-1-5-1-16,-1 8-1 0,-6 0-3 16,8 8-2-16,-8 1 0 0,6 3-2 0,0 2 1 15,-3 17-3-15,1-9-2 0,-2 30-12 16,-2-15-46-16,0 8-44 0,0 3-45 16,-2-4-45-16,2 7 54 0,-4-7-172 0,8 1-562 15,-4-4 143-15,-4-14 119 0</inkml:trace>
  <inkml:trace contextRef="#ctx0" brushRef="#br0" timeOffset="178966.2">48043 28974 166 0,'-10'-9'366'0,"5"5"64"0,-1 4 9 15,6 0-20-15,-6-8-32 0,6 8-32 16,-10-4-28-16,10 4-21 0,-11 0-18 0,11 0-16 16,0 0-20-16,-10-5-23 0,10 5-21 15,-6-4-19-15,6 4-14 0,0 0-9 16,-6-3-9-16,6 3-10 0,-7-5-10 0,7 5-11 15,0 0-11-15,0 0-9 0,-2-4-8 16,2 4-5-16,0 0-3 0,0 0-3 16,-6-1-5-16,6 1-5 0,0 0-6 15,0 0-7-15,0 0-6 0,0 0-5 0,0 0-7 16,-14 0-7-16,14 0-12 0,0 0-18 16,0 0-28-16,0 0-41 0,0 0-44 15,-6 1-50-15,6 8-57 0,0-9 60 0,0 12-843 16,0-8 166-16,2 4 138 0</inkml:trace>
  <inkml:trace contextRef="#ctx0" brushRef="#br0" timeOffset="179610.25">48756 28608 62 0,'0'0'290'0,"0"0"78"0,0 0 10 16,0 0-16-16,-29-1-26 0,27-12-24 0,2 6-23 16,0-4-16-16,0 0-16 0,2-4-17 15,4-15-19-15,7-3-19 0,-3-9-19 16,17-30-20-16,2-3-17 0,6 6-12 0,6-7-9 15,-1 3-6-15,3 8-7 0,-2-9-7 16,3 11-9-16,3-3-8 0,1 12-4 16,-5 1-3-16,5 8-1 0,1 12-4 0,-11 4-3 15,3 16-3-15,-12 13-4 0,2 0-3 16,-6 10-3-16,2 11-3 0,8 36-3 16,-15 7-4-16,1 19-2 0,-15 7-4 15,-6 14-1-15,-8-4-3 0,-4 6 3 0,-3 0 2 16,-6-6 2-16,1-2 0 0,-1-8 1 15,0-12-1-15,5-11-3 0,-3-14-2 0,11-12-4 16,4-8-2-16,-4-7-1 0,1-6-1 16,5-3 1-16,-2-5 0 0,4-3-2 15,0-3-4-15,0-6-4 0,0 0-3 16,0 0-4-16,21-48-7 0,4-14-7 0,4-7-10 16,35-89-10-16,4-5-7 0,-4 2-3 15,-14 34-2-15,12-28 4 0,-19 38 2 16,-10 22 2-16,-6 20 3 0,-6 9 6 0,-7 13 11 15,-8 12 1-15,-4 15-3 0,-2 6-1 16,0 7 0-16,-8 5-2 0,-4 8 3 16,12 0 1-16,-31 21 1 0,0 3 3 0,-7 19 2 15,-1 10 2-15,8 9 2 0,2 2 3 16,9 2 2-16,5-12 1 0,5-7-1 0,4-6 0 16,4 3 0-16,2-2 0 0,6-1-2 15,0 0-1-15,4-5-11 0,5 7-43 16,16 10-51-16,4 0-49 0,8-6-48 15,1 4 64-15,18-9-129 0,2-5-686 0,-2 1 157 16,8-6 130-16</inkml:trace>
  <inkml:trace contextRef="#ctx0" brushRef="#br0" timeOffset="180165.95">50656 28788 56 0,'-15'3'230'0,"1"3"62"16,-1-2 14-16,3-4-1 0,1 0-8 0,1 0-10 15,2 1-5-15,0-1 1 0,8 0-1 16,-15 0-7-16,15 0-18 0,-12 0-19 0,12 0-18 16,-6-1-11-16,6 1-8 0,0 0-7 15,12-20-9-15,-4 19-10 0,0-9-8 16,5 4-15-16,8-3-12 0,-7 0-10 0,5 9-12 15,-5-2-8-15,1 2-5 0,-3 0-11 16,-2 2-9-16,3-2-8 0,3 13-8 16,-3-2-2-16,-5 7-9 0,-2 6-6 0,-6-3-5 15,0 1-1-15,-10 19-7 0,-9-5-4 16,-10 22-4-16,-4-6-3 0,-2-4-2 16,8-7-4-16,4-8-3 0,3-10 0 15,5-3-4-15,3-7-1 0,4 3-3 16,-5-3-3-16,11 0-1 0,-4-7 0 0,6 1 1 15,0 2-1-15,0 1 1 0,6-2 1 0,-4-6 0 16,11 10-1-16,1-2-1 0,1 1-7 16,3-7-18-16,-1 3-17 0,3 2-47 15,1-6-41-15,0 6-39 0,-3-9-43 0,3 4 70 16,-2 1-135-16,-1-2-630 0,-3-3 150 16,-1 0 125-16</inkml:trace>
  <inkml:trace contextRef="#ctx0" brushRef="#br0" timeOffset="180568.89">50976 29242 164 0,'14'-14'322'16,"1"-4"43"-16,-3 4-5 0,-3-3-18 15,3 2-21-15,-4-2-19 0,1 1-13 16,-5 6-7-16,2-6-1 0,-4 11-6 0,4-5-11 16,-4 0-18-16,2-1-20 0,3 2-23 15,-5 8-20-15,-2-11-18 0,8 7-13 16,-4-3-12-16,-2 2-10 0,2 5-12 0,0-3-11 15,3-3-10-15,-7 7-8 0,18 0-9 16,-3 0-7-16,1 11-7 0,9-10-5 16,-2 5-5-16,10 9-7 0,-4 4-5 0,4-7-4 15,-4 8-4-15,-7 1-5 0,-1-4-4 16,-6 3-3-16,-9 1-2 0,0 2-2 16,-10 3 0-16,-4 9-2 0,-7 6-2 15,-12 15 0-15,-8 1-1 0,4 1-2 0,-8-12-1 16,12 0-1-16,2-9-2 0,0-5-1 15,3-4-1-15,3 1-1 0,2 0-2 16,3-6-1-16,2-1 0 0,5-7 0 0,5 1 1 16,-2-4 1-16,4-1-1 0,4-2 1 15,3 3 1-15,1-3-1 0,6 3-4 0,7-9-24 16,0 6-31-16,5-6-30 0,-1-3-28 16,2 0-27-16,8-3-40 0,7-2-64 15,1-2 53-15,-2-1-681 0,-1-10 145 16,-11 2 121-16</inkml:trace>
  <inkml:trace contextRef="#ctx0" brushRef="#br0" timeOffset="180956.23">51648 27208 1 0,'-2'-43'260'0,"2"3"97"0,-6 8 22 0,12 10-12 15,-4-3-21-15,4 4-24 0,0 5-21 16,9 4-19-16,-1 8-12 15,5 4-8-15,16 12-7 0,21 21-8 0,6 15-8 0,4 10-5 16,58 59-7-16,-6 13-9 0,-5 0-11 16,-1 9-11-16,-7 12-16 0,-7 0-15 15,-8 8-13-15,-7-7-14 0,-11 0-14 16,-20-44-12-16,-21-14-17 0,-10-7-24 16,-7 0-27-16,-16-1-38 0,-23 17-87 0,-49 74-77 15,-79 50-91-15,-21-22 11 0,-7-22-651 16,-14-21 148-16,46-56 123 0</inkml:trace>
  <inkml:trace contextRef="#ctx0" brushRef="#br0" timeOffset="181388.62">44006 31735 213 0,'-31'14'345'0,"4"-3"29"15,7-2-7-15,1 3-19 0,5-3-20 0,5 1-20 16,7-4-15-16,-2 0-9 0,10 3-3 16,3 3-13-16,11-2-15 0,30 2-17 15,26 2-16-15,28 4-9 0,100 3-5 16,26-7-3-16,14-8-7 0,109-6-11 0,-20-11-14 16,26-10-12-16,1-6-13 0,25 11-12 15,5-16-9-15,1 4-9 0,6 2-11 0,20-3-8 16,-18 5-9-16,-12 3-8 0,-11 1-9 15,6 8-9-15,-32-5-13 0,-113 5-26 16,1 7-64-16,-15 5-102 0,-68 0-104 16,-43 12-3-16,-27-2-728 0,-29 2 163 15,-25 9 136-15</inkml:trace>
  <inkml:trace contextRef="#ctx0" brushRef="#br0" timeOffset="183211.87">46073 33468 1 0,'-8'3'249'0,"-11"10"92"15,5-5 22-15,-3 1-6 0,3 0-20 16,-5 2-24-16,7 0-17 0,-3 0-10 16,1 9-10-16,-7 7-9 0,11 0-9 0,-5 5-16 15,-1 4-15-15,8 2-13 0,1 7-14 16,5-2-10-16,2-2-7 0,9-2-15 15,-1 2-8-15,10-1-18 0,5-8-10 16,6-4-9-16,4-8-8 0,31 10-9 0,7-9-8 16,-5-19-7-16,-4-4-9 0,18-11-7 15,3-4-3-15,-4-10-8 0,-11-5-6 16,-4 1-7-16,-8-11-3 0,-9 1-4 0,-18 5-3 16,-8-6-2-16,-13 9-3 0,-8-15-3 15,-14-23-4-15,-15-4-4 0,-15-9-2 16,-51-57-1-16,-10 13-1 0,-7-2-1 0,-8 13 6 15,-6 9-2-15,-8 10 0 0,-5 3-2 16,-5 17-1-16,-14 13-1 0,32 17-2 16,9 22-2-16,13 6-2 0,-5 11-1 0,-5 7-2 15,0 11-1-15,-72 29-2 0,64 3-4 16,29 8-3-16,40 8-9 0,-7 7-18 16,16 13-36-16,9 17-34 0,16 2-28 0,17 14-22 15,25 99-19-15,39-23-32 0,64 41-41 16,-20-92 74-16,24-6-757 0,17-18 153 15,10-26 128-15</inkml:trace>
  <inkml:trace contextRef="#ctx0" brushRef="#br0" timeOffset="183616.97">47617 32939 79 0,'13'-64'334'16,"-7"11"83"-16,-6 8 2 0,2 3-19 16,-2 0-28-16,0 2-31 0,0 16-33 0,6-2-29 15,-4 6-21-15,2 4-11 0,2 5-15 16,-4 6-15-16,11 5-14 0,-3 4-13 16,11 8-12-16,24 37-9 0,5-4-8 0,6 1-10 15,6 7-12-15,51 62-11 0,-7-4-12 16,10 4-11-16,-32-28-10 0,24 32-11 15,-25-47-13-15,-9-3-19 0,-10-7-28 0,0-8-53 16,-4 8-79-16,-4-5-50 0,-7-4-73 16,-5 0 22-16,-11-11-630 0,-17-9 139 15,-7-9 117-15</inkml:trace>
  <inkml:trace contextRef="#ctx0" brushRef="#br0" timeOffset="183752.07">48783 32555 3351 0,'-50'0'1545'0,"1"12"-835"0,-19 16-393 15,-9 12-182-15,1 8-79 0,-51 62-36 0,1 15-12 16,-27 64 4-16,54-46 5 0,-39 71 3 16,45-57 0-16,-38 78 0 0,51-71-10 15,3 13-32-15,1-1-32 0,14-3-35 16,33-39-50-16,8-16-85 0,17-16-12 0,17 4-678 15,30 76 153-15,11-81 127 0</inkml:trace>
  <inkml:trace contextRef="#ctx0" brushRef="#br0" timeOffset="184939.16">53169 31426 172 0,'-27'-3'289'0,"-2"3"40"15,2 0 8-15,3-5-3 0,3 1-9 0,-4 3-10 16,4 1-13-16,7-8-15 0,0 6-17 16,1 2-18-16,-1 0-19 0,-1-2-18 15,9-6-13-15,6 8-6 0,-17-1-4 0,9 1-6 16,8 0-4-16,-16 0-11 0,11-6-10 16,5 6-11-16,-10-4-3 0,10 4-1 15,0 0-4-15,0 0-7 0,35-10-7 0,5-2-9 16,3 2-9-16,33-11-9 0,7 7-8 15,4-7-8-15,2 0-8 0,-4-2-7 16,6 5-7-16,-3 6-8 0,-3 1-6 16,0 0-8-16,-4 1-13 0,-17 0-16 0,-9 10-30 15,-7 0-42-15,-7 0-32 0,-1 1-27 16,-7 8-26-16,-7 1-23 0,-5-4-23 16,-13 10-32-16,5-4 87 0,-11 9-131 0,-4 3-614 15,-11 7 147-15,-7 1 122 0</inkml:trace>
  <inkml:trace contextRef="#ctx0" brushRef="#br0" timeOffset="185250.31">53204 32122 171 0,'-35'21'337'0,"6"3"53"16,8-3 0-16,1-9-19 0,5-2-27 0,1 2-27 15,6-3-23-15,-3 1-15 0,3 2-7 16,6-11-4-16,-2 8-10 0,-2 1-9 15,12-5-9-15,0 1-11 0,13 5-9 16,-1-7-11-16,13 1-13 0,19-5-14 0,6 0-17 16,35 0-15-16,8-9-16 0,10-2-18 15,5 0-26-15,89-21-40 0,-57 19-60 16,-28-2-140-16,-19 12 14 0,-1 6-802 16,-8 12 156-16,-11-1 130 0</inkml:trace>
  <inkml:trace contextRef="#ctx0" brushRef="#br0" timeOffset="186962.19">56487 28620 5 0,'-15'0'232'0,"3"0"84"15,12 0 19-15,-11-2-5 0,1-2-17 16,4-3-20-16,2 7-16 0,-7-8-16 15,11 8-16-15,-4-5-17 0,0-3-16 0,4 8-14 16,6-13-14-16,11-5-8 0,10-3-5 16,29-14-6-16,6 3-12 0,6 0-12 15,4 0-11-15,9 10-13 0,-3 1-13 0,1 0-8 16,-5 1-10-16,-12 7-9 0,-12 5-6 16,-9 3-7-16,-6-2-5 0,-6 3-8 15,-6-1-6-15,-2 5-4 0,-7-4-5 16,-1 4-3-16,-7 0-4 0,-6 0-9 0,0 0-6 15,-19 9-4-15,-4 2-3 0,-18-10 0 16,-2 8 0-16,-32 3-1 0,-10-8-2 0,3 3-1 16,-3-7-2-16,0 9-1 15,-6-5 0-15,0 4 0 0,3 1 0 0,3 3 0 16,2-7 0-16,19 4-2 0,14 1 1 16,9-2-1-16,0-3 0 0,12 4-1 0,2 2 0 15,6-2 2-15,5 4 1 0,3 6 5 16,5 2 4-16,8 1 6 0,2 3 3 15,6 27 1-15,25 22 2 0,11 5-1 16,45 88 1-16,2-5 2 0,-7 11 0 0,28 64 0 16,-29-63-1-16,16 89 1 0,-4-8 1 15,-35-69-2-15,14 84-2 0,3 3-2 0,-30-67 0 16,11 107-2-16,-10-4-1 0,-7 1-1 16,-18-80-2-16,6 92 5 0,-17-87 1 15,-6 11-3-15,-6 12 1 0,-6 76 0 16,-6-105-3-16,4-6 1 0,-7-12 4 0,3-65 8 15,3-32 5-15,3-19 2 0,0-2 2 16,4-2 0-16,2-28-2 0,0-4-4 0,2-17-2 16,4-1 0-16,7-5-1 0,1-5 0 15,1 0-1-15,11-9 0 0,1-1-4 16,8 0-1-16,3-16-2 0,5 10-2 0,34-10-2 16,-3-5-2-16,11 0-4 0,14-2-14 15,4-6-44-15,9 4-38 0,90-18-57 16,-42 2-81-16,-38 9-12 0,84-9-696 0,-59-1 155 15,-42 7 131-15</inkml:trace>
  <inkml:trace contextRef="#ctx0" brushRef="#br0" timeOffset="187818.49">63514 28970 32 0,'-10'-42'231'0,"-2"1"77"15,-3 7 23-15,3-7 1 0,1-1-8 16,-1 7-9-16,4 1-11 0,-5-6-11 16,7 18-13-16,0-9-17 0,-2 10-20 0,8 1-21 15,0 3-21-15,0 0-20 0,8-4-15 16,0 1-14-16,13-6-13 0,6 5-13 15,8-3-12-15,25-9-11 0,4 5-10 16,14 3-10-16,5 5-8 0,6 3-6 0,-2 5-6 16,8 3-9-16,-2 5-3 0,2 8-5 15,-8 1-4-15,-2 7-6 0,-3 0-5 0,-5 8-2 16,-7-5-5-16,-8 12-4 16,-21-3-1-16,-6-2-2 0,-12 9 1 0,-2 0-3 15,0 2 1-15,-13 12 1 0,2-5 4 0,-10 14-2 16,-6-1-1-16,6 27-2 0,-12 13-2 15,5-6-1-15,1 7-1 0,-2 6-1 16,8 7-2-16,0 0-3 0,6 2 2 16,9 106 0-16,-3-62-2 0,-4-28 2 0,5-7 1 15,16 91 3-15,-7-2-2 0,11-7 1 16,-4-6 1-16,4-1 0 0,-4 3 0 16,6 4-2-16,7-6-2 0,-1-12 1 15,3-7 2-15,-9-35 0 0,-8-32 3 16,6-14 9-16,-9 2 9 0,1-10 6 0,-2 4 5 15,-4-3 3-15,-3-3 1 0,-10 0 3 16,3-9 3-16,-16-10 1 0,3 10 0 0,-21-1-4 16,-10-8-5-16,-16 0-3 0,-65 53-6 15,-10-20-8-15,20-29-13 0,-42 16-20 16,-12-21-43-16,36-18-25 0,-49 9-28 16,38-16-31-16,26-15-43 0,16-8-55 15,4-3 40-15,4 2-725 0,3-11 152 0,9 0 127 0</inkml:trace>
  <inkml:trace contextRef="#ctx0" brushRef="#br0" timeOffset="193768.06">58349 29059 58 0,'-4'-12'225'0,"-2"2"66"0,4 1 23 0,-3-3 4 16,-3 10-6-16,2-10-10 0,2 4-12 16,-7 4-10-16,-3-5-10 0,0-2-13 15,5 6-13-15,-5 1-13 0,1 4-16 16,13 0-13-16,-20 4-13 0,3 7-12 0,1 7-10 16,1 15-9-16,1 8-10 0,5 4-12 15,9 17-8-15,13 31-14 0,8 7-12 16,30 73-10-16,5-53-7 0,-6-26-8 0,-1-28-8 15,59 62-5-15,-36-53-2 0,-2-22-8 16,-10-8-5-16,4-22-5 0,7 2-7 16,-1-15-6-16,-6-5-4 0,-8-12-5 0,24-9-3 15,-3-12-4-15,-11-17-1 0,2-4-2 16,-10-10-1-16,-4-7-6 0,-13-7-1 16,-10-2 1-16,-10 1-3 0,-9-8 0 0,-12 17 0 15,-12-14-8-15,-11 6-3 0,-18 5 2 16,-3 4-2-16,-16 9 1 0,-4 6-1 15,-8 13-4-15,-2 7-17 0,-5 16-10 16,-4 2-19-16,1 16-14 0,5 10-24 0,7-2-32 16,12 16-45-16,4 4 44 0,19 20-727 15,6 3 143-15,11 19 119 0</inkml:trace>
  <inkml:trace contextRef="#ctx0" brushRef="#br0" timeOffset="194487.05">62253 29463 172 0,'-4'-26'263'0,"2"3"36"0,-4 3 9 0,2-1-2 16,0 0-8-16,-2 6-7 15,-1-6-7-15,1 7-6 0,0-4-6 0,-2 7-4 16,6 0-8-16,-5 2-10 0,1-2-13 16,6 10-15-16,-6-4-17 0,6 5-14 0,0 0-13 15,-14 6-14-15,7 14-11 0,7-1-12 16,-2 15-11-16,2 8-11 0,2 6-11 0,17 30-11 16,2-7-8-16,1 2-6 0,11 2-7 15,5-10-7-15,3-11-6 0,2 3-5 16,7-7-5-16,6-13-5 0,0-5-4 15,-3-10-6-15,-3-12-2 0,4-10-4 0,-5-5-5 16,30-22-3-16,-5-9 0 0,-1-17-2 16,44-51-3-16,-38 14-1 0,-25 1-4 0,-11 5-3 15,13-76-4-15,-23 32-2 16,-25 18 0-16,-10 14-1 0,-16 2 0 16,-9 5 0-16,-15 5-1 0,-57-44 0 0,14 62 0 15,3 34-1-15,3 19-2 0,-6 17-19 0,-5 16-14 16,-76 44-29-16,26 21-44 0,49-11-52 15,29-1-75-15,24-2 17 0,12 13-711 16,5 11 155-16,9 4 129 0</inkml:trace>
  <inkml:trace contextRef="#ctx0" brushRef="#br0" timeOffset="196472.08">58233 33789 47 0,'-6'1'216'0,"6"-1"69"16,-6 4 25-16,6-4 6 0,0 0-8 0,-11 0-14 15,11 0-16-15,0 0-17 0,0 0-14 16,-12 0-16-16,12 0-15 0,0 0-16 15,-8-5-14-15,4 0-14 0,4 5-10 16,-2-11-7-16,0 6-7 0,2-5-10 16,0-2-8-16,0 2-7 0,0-11-9 0,4-3-9 15,0-9-7-15,4-8 1 0,0-2-9 16,11-26-9-16,-3 0-1 0,5-2-5 0,4 1-5 16,-2 4-3-16,6-7-1 0,-9 8 0 15,9 4-4-15,-8 14-3 0,0 5-4 0,-7 10-3 16,5 10-4-16,-7 1 0 0,-2 10-5 15,9-2-2-15,-5 5-3 0,3 8-3 16,-5 0 0-16,9 8 1 0,0 5-4 0,-1 7-3 16,3 13 3-16,8 21-5 0,-8 12-3 15,-7-12-2-15,1 20-2 0,-7-1-3 16,-4-7-1-16,1-12-1 0,-5-1 3 16,2-5-2-16,-4 3-2 0,2-9-3 0,-2 0-1 15,-2-10-1-15,2-5 0 0,-4 3-1 16,4-6-1-16,0 1-2 0,0-10-1 15,-2 3-2-15,4-6 0 0,-2-2-1 0,0 1 0 16,4-6-1-16,-4 0 1 0,0-5 0 16,0 0 0-16,21-21 1 0,-11 1 0 0,8-15 0 15,11-35 0-15,0-4 1 0,4-8 0 16,3-4-2-16,21-75 1 0,-15 34 0 16,-3 28 1-16,-10 8 0 0,0 2 1 15,-2 5 0-15,-7-2 2 0,-5 11 4 0,-1 13 6 16,-5 14 7-16,-5 14 5 0,-4 1 3 0,-4 12-3 15,-5 13-2-15,1 5-2 0,-6 6-2 16,-13 18-2-16,-15 32-2 0,-1 5-1 16,2 16 1-16,-40 74-2 0,38-20-1 15,16-32-1-15,6-11-1 0,7 3 2 16,7-3-3-16,3 2-2 0,6-24-2 0,5-3 0 16,7 12-3-16,7-4-8 0,1-9-22 15,12-3-25-15,1-9-29 0,8 1-33 0,-2-17-38 16,-1-13-35-16,-5-4-31 0,0-2 85 15,2-5-126-15,-4-7-671 0,-4-3 154 16,-6-1 129-16</inkml:trace>
  <inkml:trace contextRef="#ctx0" brushRef="#br0" timeOffset="197252.84">59364 33877 201 0,'0'0'310'15,"-13"0"32"-15,13 0 5 0,-8 0-2 16,8 0-5-16,-14 2-8 0,14-2-7 16,0 0-7-16,0 0-13 0,-13-2-19 0,13 2-21 15,0 0-20-15,-2-9-17 0,2 9-14 16,8-16-13-16,-1 7-12 0,7-3-13 16,1 1-11-16,-1-10-12 0,7 11-13 0,-3-7-11 15,3 3-10-15,0 2-12 0,-5 4-9 16,5 1-7-16,-2-1-8 0,-9 3-5 15,8 5-6-15,-9 0-6 0,-1 5-6 16,-2-3-4-16,0 9-6 0,1 9-4 0,-7 2-3 16,-5 11-4-16,-3 8-3 0,-12 24-4 15,5 3-4-15,-6-1-3 0,5-9-2 0,1-12-3 16,-1-5-3-16,12-5-2 0,-2-4-2 16,1-4-3-16,5-4-2 0,0 3 0 0,5-6-2 15,1 5 0-15,-2-9-1 0,12 1-2 16,-5-4-5-16,3 0-6 0,7-2-7 15,-3-6-7-15,3 3-10 0,0-4-11 16,-1 1-27-16,3-6-19 0,-2 1-25 0,8 4-23 16,-6-5-18-16,1 0-14 0,-1 4-12 15,-2 6-8-15,6-8-8 0,-7 3-10 0,1 6-5 16,-7-7-32-16,1 5 97 0,-7-1-92 16,5 6-41-16,-7-13 2 0,-4 9 51 15,-2-7 94-15,6 3 28 0,-6-6 139 16,0 6 19-16,-6-1 7 0,6-5 6 15,0 0 4-15,0 0 6 0,0 0 6 0,-6 3 7 16,6-3 6-16,0 0 4 0,0 0 3 16,0 0 3-16,-4-14-2 0,4 8 4 15,0 6 1-15,4-14 2 0,2 0 1 0,6 1 0 16,-3-6-4-16,5 2-2 0,-2 1-5 16,3-4-4-16,3 3-2 0,-3 1-3 0,1 6-1 15,-1 1 0-15,-3-3-2 0,3 12-4 16,-3 0-3-16,-1 0-5 0,-1 0-4 0,-2 6-3 15,5 9-3-15,-5 2-3 0,-2 9-1 16,0 0-2-16,-4 12-5 0,4-2-3 16,-6 10-3-16,-6 3-3 0,6-4-3 15,-6-2-3-15,0 1-3 0,-2-3-3 0,8-6-3 16,-7-4-5-16,7-4-1 0,-2-1-4 16,4-4-2-16,3-2-2 0,3 1 0 15,0-9-2-15,7 1-1 0,-3-6-1 0,11 2-2 16,1-9-2-16,1 0-4 15,2 0-11-15,15-9-24 0,-3 2-31 0,0-2-42 16,0-3-56-16,5-1-59 0,1 1 77 16,-1 1-139-16,20-10-717 0,-11 4 166 15,5-9 139-15</inkml:trace>
  <inkml:trace contextRef="#ctx0" brushRef="#br0" timeOffset="197969.16">62074 33297 171 0,'-13'-15'302'15,"-7"-17"49"-15,9 0 12 0,-3-6-6 16,-3-3-12-16,9-2-11 0,2-5-11 15,-3-34-13-15,9 13-20 0,0-19-15 0,9 7-16 16,3 1-15-16,3 6-15 0,5-2-13 16,1 13-12-16,8 1-10 0,-8 17-14 0,-1 11-14 15,1 7-13-15,-7 13-12 0,7 3-13 16,0 11-11-16,-3 12-11 0,1 18-9 16,8 26-8-16,0 19-7 0,-13 11-7 15,-1 8-7-15,-13 9-6 0,-5 2-5 0,-3 5-6 16,-4-8-2-16,-5-3-2 0,3-10-2 15,-1-7-4-15,1-8-4 0,1-22-3 16,1-15-3-16,4-6-2 0,6 0-4 0,-5-11-1 16,1-7-4-16,6-4-3 0,0 2-3 15,0-11-1-15,0 0-3 0,15-31 0 16,3-9-1-16,13-29-2 0,2-16-1 16,38-82-1-16,-7-6 1 0,-2-1 1 0,-4 11-2 15,-11 36-1-15,-14 28-1 0,-10 16 2 16,-2 6 3-16,-9 22 7 0,-4 10 8 0,-8 13 2 15,0 11 1-15,-6 9-2 0,-2 7-1 16,-7 10-3-16,-3 7-2 0,-9 14-2 16,-12 33-1-16,-3 7-1 0,3 9-2 0,4 3 0 15,8-1-1-15,6 7-2 0,7-5-2 16,12 0-2-16,2-7-1 0,12 8-4 0,5-6-17 16,6-2-21-16,10-3-25 0,6-5-38 15,4-7-34-15,13-5-40 0,6-8-30 16,0-8-41-16,4-10 92 0,-4-6-168 15,0-8-624-15,-18-12 157 0,-3 0 132 16</inkml:trace>
  <inkml:trace contextRef="#ctx0" brushRef="#br0" timeOffset="198452.11">63198 33391 276 0,'0'10'337'0,"0"-10"11"16,0 0-17-16,-8 1-24 0,8-1-24 15,0 0-20-15,-19 4-14 0,19-4-11 0,-8 0-6 16,8 0-4-16,-12 0-3 0,12 0-1 15,-15-4-2-15,15 4-5 0,-14 0-4 16,7 0-6-16,7 0-7 0,-12-1-8 0,12 1-11 16,-8-10-14-16,8 5-15 0,0-2-11 15,0-2-12-15,8-2-8 0,2 0-7 16,1-8-7-16,1 7-8 0,7 2-6 16,-5-2-4-16,1-1-6 0,-1 6-5 0,7 1-4 15,-7 0-5-15,1 6-4 0,-1 0-6 16,-1 6-3-16,1 2-4 0,1 10-4 15,-3-6-3-15,-2 9-3 0,-4-1-3 0,1 6-4 16,-7 2-3-16,0 2-2 0,0 2-3 16,-2 9-2-16,-3-3-1 0,-1 4-4 15,4-10-2-15,-4 0-4 0,6-7-6 0,0-1-5 16,0 1-12-16,0-10-2 0,6 5-6 16,0-5-11-16,3 1-1 0,3-6-21 0,-4-3-7 15,7-2-6-15,-7-5 2 0,13-5-3 16,-1-2 5-16,1-2-5 0,12-9 19 15,-4-8 1-15,6 3-2 0,13-22 16 16,-7-1 8-16,-10 10 9 0,-6 4 18 0,-2 10 12 16,-3 5 17-16,-7 2 11 0,-5 6 8 15,4 0 3-15,-7 6 2 0,-5 3-2 16,10 16-2-16,-4 0-3 0,-2 10-3 0,0 22-3 16,9 22-5-16,-3 11-10 0,9 8-25 15,1 8-96-15,9-4-107 0,0-8 15 16,29 81-908-16,-12-60 181 0,-9-34 152 0</inkml:trace>
  <inkml:trace contextRef="#ctx0" brushRef="#br0" timeOffset="206027.33">1957 25153 123 0,'-8'42'191'0,"4"3"25"0,-4-5 2 15,8 5-8-15,-4-2-14 0,8 2-16 16,-4-2-14-16,8 8-15 0,4-8-14 0,9 31-13 15,2-6-12-15,16-6-11 0,2-4-10 16,3 4-8-16,18-7-10 0,-4-3-9 0,16 0-10 16,5-5-17-16,67 35-29 15,-26-34-101-15,-10-14-102 0,72 12-180 0,8-10 63 16,4-5 52-16</inkml:trace>
  <inkml:trace contextRef="#ctx0" brushRef="#br0" timeOffset="206127.86">6567 26404 21 0,'399'-14'58'0,"4"-3"13"0,18-1-13 16,14-7-128-16,23 1 24 0,16-9 14 0</inkml:trace>
  <inkml:trace contextRef="#ctx0" brushRef="#br0" timeOffset="208504.21">2797 30810 100 0,'-48'0'219'0,"5"2"47"0,1 7 12 0,-1-9-5 16,2 4-10-16,-1 4-14 0,-1-8-14 15,4 4-12-15,8-4-11 0,-2 0-9 16,4 0-8-16,2 0-9 0,-2-4-9 16,2 4-9-16,4-3-7 0,-2-6-8 0,3 0-11 15,1-3-9-15,-2-8-14 16,-4-2-10-16,13-10-8 0,-5-9-10 0,9-1-8 15,4-11-6-15,6-26-6 0,2-10-5 0,10 2-2 16,1 2-3-16,3 10-5 0,3 9-3 16,1 13-6-16,-3 12-3 0,4 9-6 15,1 10-4-15,5 1-3 0,6 9-2 0,-10 7-3 16,10 5-2-16,8 5-1 0,3 2-4 16,5 2 0-16,26 8-3 0,-9-2 0 15,8 1-2-15,3-5 5 0,1-2-4 0,5-6-1 16,-6-3-2-16,7-12-1 0,1 1 0 15,0-5 2-15,-2-10-2 0,-9-6 0 16,-8 1 0-16,-4-5-1 0,-21 6 1 16,-5 7 5-16,-10 2-4 0,-5 11 0 15,-11-7-2-15,3 7-3 0,-7 5-1 0,-4-1-3 16,-2 6 0-16,0 0 0 0,0 0-1 0,-21 38-2 16,5-7 0-16,-19 37 0 0,0 15-1 15,-5 2 1-15,-18 83 2 0,19-35-2 16,8-15 0-16,2 68-5 0,2-36 5 15,15-18 1-15,4 81 1 0,2-53-1 0,10-19 1 16,4 85-1-16,0-12 5 0,-2-55-3 16,3-26 0-16,-3-27 2 0,-4 2 3 0,2-12 7 15,2-6 9-15,-12-6 13 0,0 0 12 16,-2-16 3-16,-13 4 8 0,-12-8 1 16,-8-11-1-16,-3-7-2 0,-10-3-4 15,-4-12-3-15,-6-4-4 0,-4-6-5 0,6-12-3 16,4-2-6-16,5-7-5 0,-3-5-11 15,-23-1-16-15,11 1-33 0,10 1-57 16,9 2-39-16,-5-4-39 0,10 2-45 0,3 4 52 16,14 0-733-16,4-5 148 0,11 0 125 15</inkml:trace>
  <inkml:trace contextRef="#ctx0" brushRef="#br0" timeOffset="208993.05">4388 31445 278 0,'-14'0'386'0,"1"0"27"16,7 0-7-16,6 0-25 0,0-11-31 0,6 0-28 16,9 1-26-16,5-2-23 0,14-8-22 15,3-1-21-15,27-8-22 0,10 6-18 16,-3 1-19-16,11 3-18 0,5 7-15 16,2 7-24-16,2-4-27 0,0 9-30 0,-2 0-28 15,-3 0-25-15,-3 9-36 0,-21-4-20 16,-14 6-6-16,-11 0 2 0,-4 6 8 15,-19-3 1-15,-5 7 3 0,-9 0 6 16,-9 10 5-16,-5 2 8 0,-27 29 12 0,-15-5 10 16,-4-4 7-16,-6 5 11 0,-58 38 12 15,37-30 14-15,13-19 17 0,16-9 16 0,4-7 9 16,13-4 6-16,14-2 0 0,2-13-3 16,10 8-5-16,3-10-4 0,6 2-2 15,6-1 2-15,6 2-1 0,6 3 6 16,11-11-8-16,18 3-7 0,9 1-5 0,41-9-7 15,14-11-21-15,92-10-40 0,5-10-89 16,7-11-52-16,-8 6-86 0,-11 4-623 16,-50 11 142-16,-36 11 119 0</inkml:trace>
  <inkml:trace contextRef="#ctx0" brushRef="#br0" timeOffset="212029.23">6652 28896 85 0,'-19'0'234'0,"4"-9"54"0,-1 1 9 16,4-5-10-16,-3 2-17 0,7-1-17 0,0 2-15 16,-3-2-17-16,9 3-18 0,-4-2-18 15,4 1-16-15,2 0-12 0,2-1-12 16,4-4-9-16,7 4-10 0,3-10-9 15,11 0-10-15,2 1-10 0,12-2-9 0,15-9-8 16,0 9-8-16,-7 1-7 0,-7 0-6 16,-5 10-6-16,-4-2-4 0,-6 1-6 0,0 3-2 15,-13 1-2-15,1 5-2 0,-1-4-3 16,-8 4-5-16,1 3-7 0,-7 0-6 16,0 0-5-16,0 0-3 0,-33 13-3 0,12-5-2 15,-20 1 1-15,-1 3 0 0,-1-3-1 16,-7-5 0-16,3 4 0 0,-32 3 1 15,13-2 1-15,10-5 2 0,7 4 3 16,5-6 2-16,1 9 1 0,1-10-1 0,7 9-2 16,15-1-2-16,-7-1-1 0,12-3 0 15,-3 15-1-15,7-10-1 0,1 12-1 0,8-8 0 16,2 7 0-16,2 1-1 0,8 9 0 16,5 10 0-16,-1-7 0 0,13 38 0 15,2-5 1-15,-2 7 0 0,4 1 2 16,-6 18 2-16,18 85 1 0,-16-29 0 15,-4 55 4-15,-11-43 1 0,-4 65 0 0,-8 4-1 16,-8 4-1-16,-6 1 0 0,-1-8-1 0,-5 0-1 16,5-11 1-16,-6-1 0 0,1-4 0 15,-1-6 0-15,9-50 1 0,3-18 5 16,-9 65 2-16,3-47 2 0,7-19 1 16,-4-19 2-16,3 91-2 0,1-54 2 0,8-35 1 15,8-24-1-15,-8-4 2 0,9-3 2 16,3-3 0-16,9-14 3 0,-1-1 3 0,11-8 5 15,9-11 4-15,11-4 0 0,5-10-2 16,12 1-3-16,15-17 0 0,8-2-6 16,6-6-8-16,17-13-20 0,10 0-65 0,114 4-41 15,-9-8-48-15,-4-4 22 0,13 8-692 16,-13 8 136-16,-4-2 114 0</inkml:trace>
  <inkml:trace contextRef="#ctx0" brushRef="#br0" timeOffset="214506.14">7561 29661 184 0,'-23'8'305'0,"3"-4"38"16,-1-4 0-16,6 0-16 0,1 3-16 0,0-6-12 16,3 3-17-16,1-4-20 0,-3 4-22 15,5-5-21-15,0 2-19 0,2-6-19 16,0-3-15-16,6-3-14 0,0-11-15 16,0-1-11-16,8-16-12 0,17-29-9 0,4-4-9 15,-1-3-8-15,10-6-9 0,32-73-6 16,-18 43-5-16,-9 24-6 0,-8 5-6 15,-2 5-4-15,-2 2-5 0,-2 1-4 0,2 5-4 16,-8 11-3-16,-4 15-2 0,-11 15-4 16,6 3-2-16,-12 5 0 0,5 7 1 0,1 1-3 15,-4 6-2-15,-4 2-1 0,0 8-1 16,0 0 2-16,0 0 1 0,-8 34 2 16,1-6 0-16,1 14 0 0,-14 24 0 15,-1 9-2-15,6 3 0 0,-5 6-2 0,1 0-1 16,3 11-4-16,1-5-5 0,3 4-10 15,10 5-28-15,-4-12-17 0,6 8-20 0,6-9-48 16,8 1-47-16,7-12-60 0,8-2 13 16,12-8-588-16,0-16 132 0,15-17 110 15</inkml:trace>
  <inkml:trace contextRef="#ctx0" brushRef="#br0" timeOffset="-214344.35">10110 28875 215 0,'-27'4'324'0,"4"3"32"0,2-7-2 0,-1 0-17 15,1 1-23-15,9-1-21 0,-5 0-21 16,5 0-21-16,-1 0-21 0,5-1-20 15,8 1-18-15,-15-7-18 0,11 2-16 0,2-5-14 16,4-8-14-16,5-6-12 0,5-10-11 16,15-31-10-16,-2 3-9 0,8-3-8 15,0 2-7-15,-2-3-8 0,2 2-7 0,0 8-5 16,-10 7-4-16,-3 13-2 0,-5 3 0 16,-1 13 0-16,-5-2 0 0,-3 9-2 15,6 5-1-15,-10-1-3 0,2 9-2 16,-4 0 0-16,9 17-4 0,-3 7-1 0,-4 19-1 15,2 2-5-15,4 37-3 0,1 6-3 16,3-3 0-16,0 13-3 0,5-4-8 16,4 2-15-16,1 3-28 0,32 84-27 0,-11-10-53 15,-3-35-42-15,-5-30-82 0,17 64-559 16,-13-44 132-16,-19-27 111 0</inkml:trace>
  <inkml:trace contextRef="#ctx0" brushRef="#br0" timeOffset="-213778.75">7890 32340 112 0,'0'-12'251'15,"0"-7"49"-15,0 5 7 0,0 3-9 0,0 0-9 16,-2 0-8-16,2-5-13 0,-2 11-17 15,-9-5-13-15,3 7-11 0,8 3-11 0,-15 0-12 16,15 0-14-16,-26 14-12 0,11 7-13 16,-6 10-13-16,1 0-14 0,5 5-13 15,7 4-11-15,-4-1-11 0,12-2-9 16,0-4-8-16,6 12-8 0,8-5-8 0,5-5-6 16,20 17-6-16,13-10-6 0,0-15-3 15,12-7-7-15,2-14-3 0,-6-6-4 16,29-11-5-16,-5-19-3 0,5-8-6 15,54-44-3-15,-52 12-4 0,-19 12-3 0,-28-3-4 16,-3 3-5-16,-12-7-8 0,-15 3-5 16,-12 16-3-16,-10-3 3 0,-6 3-2 0,-22-7 1 15,-19 12 1-15,-3 15 1 0,-10 20-3 16,-11 12 2-16,-8 19 0 0,0 6 1 16,-63 54-4-16,50-19-14 0,30-8-18 0,14-5-17 15,13 5-16-15,14-1-19 0,8-10-21 16,9 2-19-16,14-8-41 0,10-5 31 0,9 6-546 15,22 0 116-15,19 1 96 0</inkml:trace>
  <inkml:trace contextRef="#ctx0" brushRef="#br0" timeOffset="-213459.62">9901 32583 174 0,'14'4'374'0,"-3"4"56"0,-3-4-13 16,-6 5-28-16,4-1-37 0,2 5-33 16,-1-1-31-16,5 9-29 0,9 10-25 0,-1-9-24 15,9 8-23-15,-2-7-19 0,8-7-15 16,7 2-16-16,3-11-13 0,3-3-12 0,8-8-10 16,26-3-10-16,-5-18-9 0,-1-1-8 15,-3-6-9-15,-11-5-5 0,-13-5-4 0,-8-3-5 16,-14 1-3-16,-20 3 0 0,-7 8-1 15,-13-8 1-15,-16-14 0 0,-20 11-1 16,-13 6-2-16,-13 12-4 0,-5 7-3 0,-3 27-3 16,-8 3-4-16,2 23-10 0,-45 60-18 15,49-7-50-15,39-12-46 0,26-8-65 16,26 17-5-16,33 0-667 0,58 51 138 0,30-20 115 16</inkml:trace>
  <inkml:trace contextRef="#ctx0" brushRef="#br0" timeOffset="-211548.93">13041 28682 166 0,'4'-12'283'0,"0"3"41"16,2 0 2-16,-6 6-14 0,0 3-16 15,0 0-15-15,0 0-15 0,-19 11-13 0,11 9-13 16,-6 13-12-16,-1 0-15 0,-3 2-15 16,9 13-15-16,-9-3-15 0,16-2-13 15,-7 5-14-15,9 1-13 0,9-4-12 0,-1 1-10 16,17 16-8-16,4-1-7 0,6-14-5 16,12-1-6-16,-1-10-7 0,1-12-4 15,1-5-6-15,-5-14-6 0,11 0-3 16,-2-14-5-16,30-2-4 0,1-10-2 15,-6-11-3-15,-7-10-3 0,-6 4-4 0,-8-12 0 16,-15-2-3-16,-4-3-2 0,-22 4-2 16,-5 4-4-16,-10-2-2 0,-12 4-2 0,-15-29-3 15,-10 10-1-15,-11 8-4 0,-10 3-5 16,-10 12-12-16,-11 8-18 0,-3 13-20 0,-3 15-25 16,-2 5-29-16,0 14-30 0,5 9-31 15,11 13-57-15,7 2 11 0,9 12-555 16,7 8 126-16,13 4 107 0</inkml:trace>
  <inkml:trace contextRef="#ctx0" brushRef="#br0" timeOffset="-209695.14">16160 28649 161 0,'0'-10'305'0,"0"0"46"0,0 1 6 16,-2 3-13-16,2-1-19 0,-2-1-20 15,2 8-19-15,0-5-18 0,0 5-17 16,0 0-16-16,0 0-15 0,0 0-12 16,-13 14-12-16,15-2-21 0,9 8-16 0,3 13-16 15,9 0-14-15,4-4-11 0,22 17-8 16,7-6-13-16,12-8-8 0,3-10-6 0,1-2-3 16,11-19-2-16,8-2-4 0,-3-15-4 15,-1-2-4-15,-2-9-7 0,-2-5-5 16,-7 0-3-16,-12-3-1 0,-4 1-1 0,-10-15 1 15,-9 4 1-15,-14 0-2 0,-13 3-2 16,-5 1-3-16,-9-3-4 0,-13 1-3 16,-9-30-4-16,-18 5-3 0,-5 5-3 0,-15 10-4 15,-2 11-10-15,-4 5-21 0,-9 17-46 16,3 9-38-16,16 11-45 0,-14 21-59 16,8 11 52-16,8 11-750 0,9 10 149 15,-3 13 125-15</inkml:trace>
  <inkml:trace contextRef="#ctx0" brushRef="#br0" timeOffset="-208669.52">12791 32950 38 0,'-42'-42'223'0,"-12"0"67"16,9 0 20-16,-3-5-4 0,-5-2-15 0,9-5-11 16,1 0-13-16,4-3-18 0,8-8-17 15,-2-6-18-15,6 5-15 0,10-17-16 16,11 1-15-16,-2-9-11 0,16-7-8 0,4 3-7 16,32-82-7-16,3 50-7 0,-5 27-3 15,32-47-4-15,-12 48-8 0,-8 24-7 16,-5 14-9-16,1 15-10 0,0 13-8 0,-9 13-8 15,-6 8-7-15,-6 12-3 0,2 12-5 16,-8 17-3-16,-1 7-1 0,5 28-1 0,-6 15 1 16,-9 12 1-16,-12 17 0 0,-8-1-3 15,-10 92-1-15,-5-52-4 0,-2-28-5 16,4-24-1-16,-1-7 2 0,-5 1-2 16,4-6 1-16,-4-18-6 0,13-14-2 15,-1-8-2-15,1-12 0 0,8-5 0 0,-7-4 0 16,7-5-1-16,4-4-3 0,-4-12-3 15,4-1-1-15,2 0-2 0,0 0-3 0,2-35-2 16,6-9-1-16,11-27-5 0,1-8-5 16,3-13-6-16,4-4-10 0,29-80 0 0,-23 47 3 15,-11 27-4-15,1 19 4 0,-4 0-1 16,-5 8 4-16,-1 18 7 0,-9 15 11 16,6-1 5-16,-10 13 0 0,0 10-2 15,-10 7-1-15,6 0-1 0,-3 13-1 0,-7 3-1 16,-5 19 0-16,-1 7-2 0,-9 25-1 15,0 11 1-15,4 11 0 0,4 3 0 0,11 6-3 16,2 1 1-16,4 8-1 0,8-6 0 16,4-6-1-16,6-3-2 0,3-1-3 15,8-5-22-15,4-7-28 0,8-4-32 16,2 0-14-16,9-15-20 0,-5-3-23 0,11-4-13 16,-4-19-10-16,-7-10-23 0,-2-6-34 15,1 1 69-15,1-16-141 0,5-1-447 16,-3-1 123-16,-6-8 102 0</inkml:trace>
  <inkml:trace contextRef="#ctx0" brushRef="#br0" timeOffset="-208268.9">13617 32768 24 0,'-2'9'152'0,"-10"3"103"0,4 1 39 16,5-6 2-16,-7-3-12 0,6 5-16 0,-2-7-16 15,-5 4-16-15,9-2-14 0,-6-4-12 16,8 0-14-16,-6 1-11 0,6-1-8 0,0 0-8 15,-6-13-4-15,8 4-6 0,8-6-6 16,-2-6-6-16,5 0-6 0,7-7-9 16,3-2-9-16,4 3-10 0,2 4-10 15,-2-4-10-15,-4 14-9 0,-1-6-7 0,-1 13-6 16,-2 0-4-16,-5 12-2 0,7 0-5 16,-9 4-4-16,3 7-3 0,-9 7-2 0,2 2-3 15,-6 2-2-15,2 6-2 0,-4 9-1 16,-4 8-1-16,-2-5 0 0,-2 4 1 15,-9 18-5-15,5-6 0 0,-3-19 5 16,-3 1-5-16,7-3-6 0,-1-4-4 16,4-8-4-16,2-2-3 0,1-6 1 0,3-4-3 15,4 4 1-15,3-11-4 0,1 0-4 16,2-5-4-16,6 7-9 0,7-7-29 0,0-5-17 16,6 0-12-16,-5-5-9 0,20-1-6 15,1-5-20-15,3 1-23 0,26-6-18 0,-12 1-15 16,-17 5-19-16,-1 8-38 0,-7 2 57 15,-6 0-601-15,-7 0 126 0,3 5 104 16</inkml:trace>
  <inkml:trace contextRef="#ctx0" brushRef="#br0" timeOffset="-206669.91">14552 33275 55 0,'-7'2'237'0,"5"3"67"16,-6-5 16-16,2 8-7 0,0-3-13 16,-3-5-14-16,9 0-14 0,-10 0-16 0,10 0-19 15,0 0-17-15,0 0-15 0,-14-5-11 16,12-3-11-16,2 8-11 0,2-13-11 0,2 7-9 16,2-7-7-16,-2-4-8 0,11 2-6 15,-9-2-11-15,12 1-8 0,-9-4-7 0,3 3-10 16,2-2-6-16,1 2-9 0,1 1-7 15,1 1-6-15,0-2-7 0,1 1-3 16,-3 4-6-16,1 0-7 0,3 3-5 16,-5 1 2-16,-1 4-3 0,1 4 1 0,1 0-1 15,-9 4-1-15,8 4-2 0,1 7-3 16,-7 3-2-16,11 16-2 0,-11 7-2 0,-6 5-3 16,8 3-1-16,-16 2-3 0,2 2 0 15,2-1 0-15,-4-3-1 0,-7 29-2 16,5-16-1-16,0-13-1 0,1-3-2 0,-1-10-3 15,2-5 0-15,0 0-2 0,0-14 2 16,4 0-2-16,2 4 0 0,0-12 1 0,0 2 0 16,2-4 1-16,2-2-1 0,4-1-3 15,6 1 1-15,-1-10 0 0,8 1-1 16,18-8-7-16,-2 1-18 0,2-10-21 0,32-5-17 16,-5-1-11-16,-2-1-9 0,4 1-31 15,2-6-29-15,1 4-48 0,1 0 42 0,-2 3-699 16,-4 4 141-16,-2-5 117 0</inkml:trace>
  <inkml:trace contextRef="#ctx0" brushRef="#br0" timeOffset="-205947.68">16803 32126 210 0,'-9'8'305'0,"-1"-6"29"0,4 5-3 16,-7-3-15-16,5 3-16 0,-4-7-12 15,3 9-14-15,-3-5-13 0,4-4-14 0,8 0-14 16,-21-9-14-16,9 5-17 0,3-7-18 16,1-10-14-16,-2 0-15 0,8-7-11 15,0-17-10-15,4-8-13 0,10-22-10 0,5-12-7 16,7 2-1-16,5-4 0 0,0 4-1 15,4-3-2-15,5 3 1 0,9-2-10 16,-3 13-9-16,-1 1-9 0,2 15-8 0,-3 5-6 16,-7 15-7-16,0 14-4 0,-12 12-5 0,4 3-5 15,-5 14-2-15,3 2-2 0,4 22-1 16,6 24-1-16,-8 13-1 0,-6 19-1 16,-7-1-2-16,-3 15-3 0,-7-9-1 15,-4 6 0-15,-6-2 2 0,-3-8 2 16,-5-7 0-16,-5-4 0 0,3-2-1 0,-3-13-2 15,5-15 0-15,-1-14-1 0,3 2 0 16,3-13 0-16,3-3 0 0,0-1 0 0,4-5-3 16,-2-8-1-16,4-3-2 0,0 0-2 15,0 0-2-15,10-35-2 0,5-9-3 16,14-29-3-16,6-19-3 0,33-74-3 16,-4 5-2-16,-12 42-1 0,-11 22 2 0,-6 21-1 15,-4 11 1-15,-12 12 1 0,-1 12 1 16,-5 11 0-16,-5 7-2 0,-6 8-2 0,2 0-1 15,-4 14-1-15,0 1 2 0,0 0-1 16,-14 30-2-16,-5 7 2 0,-4 27 3 16,3 16-3-16,-1-3 1 0,17 7-1 0,0 5-19 15,8-1-30-15,8-1-38 0,9 6-34 16,12-9-49-16,-2-5-54 0,10-2 50 16,55 63-740-16,-30-49 153 0,-11-33 128 15</inkml:trace>
  <inkml:trace contextRef="#ctx0" brushRef="#br0" timeOffset="-205316.56">18413 32373 146 0,'-21'-12'313'0,"21"8"53"0,0-5 4 15,0-2-16-15,0 2-27 0,2-3-26 0,8-5-25 16,1-4-16-16,1 6-15 0,11-7-17 16,-2-9-16-16,3 10-16 0,-3 7-12 15,-2-7-9-15,12 10-14 0,-9-6-12 16,5 7-12-16,-6 4-11 0,2 1-9 15,4 1-9-15,-5 8-8 0,-1 1-6 0,0 1-5 16,-1 4-6-16,-1 7-4 0,-5 3 2 0,1 5 1 16,-13 9-1-16,2 7 0 0,-8 0-2 15,-4 7-5-15,-7 22-5 0,1-15-3 16,-7-7-8-16,7-10-5 0,1-6-5 0,1 2-7 16,3-15-7-16,3 4-12 0,4-1-14 15,-2-1-19-15,4-7-21 0,4-2-14 16,4 8-18-16,1-3-7 0,9-5-2 0,-3 1-2 15,5-2-4-15,7-2-4 0,-4-1-10 16,10-4 1-16,-4-4 1 0,4 0 8 16,11 0-6-16,-3-10 2 0,0 3 4 0,-1-7 1 15,-3 0 5-15,0-4 8 0,-2-6 6 16,13-16 7-16,1-6 6 0,-7-7 1 16,-1-4 8-16,-6-6 7 0,-4-10 9 0,4 6 18 15,-10-6 17-15,2 5 13 0,-11 15 12 16,3 9 9-16,-9 7 6 0,1 11-1 15,-7 6-4-15,2-1 1 0,0 9 3 16,0 4-1-16,-6 8 1 0,0 0 7 0,2 20 5 16,-4 8 4-16,-4 17 0 0,0 34 0 15,-4 9-7-15,-9 3-4 0,7 7-12 0,1 1-28 16,1 7-50-16,6-10-94 0,-2-8-13 16,8 6-689-16,4-5 139 0,6-14 116 0</inkml:trace>
  <inkml:trace contextRef="#ctx0" brushRef="#br0" timeOffset="-204474.83">20965 28813 183 0,'-18'-5'302'0,"7"-2"36"0,9 3 0 0,-6-5-18 16,2 1-21-16,2-5-19 0,4 5-18 0,-2-5-17 16,2 2-16-16,6-10-16 0,0 0-13 15,2-2-14-15,9-8-11 0,8-1-10 16,12-21-12-16,11-4-9 16,5 5-12-16,-1-1-11 0,6 0-12 0,4 7-11 15,0-2-9-15,2 12-9 0,-4 6-8 0,-13 8-6 16,-3 11-7-16,-9 0-7 0,-4 9-4 15,-4 2-4-15,-7 0-1 0,1 13-2 16,-2-6-1-16,-5 7 1 0,-3 6-2 0,-1 2-2 16,0 14-3-16,-4 5-2 0,-1 2-2 15,-3 9-2-15,-2-7-3 0,4 16 1 0,0 14-4 16,2 11-3-16,0-1-3 16,7-5-1-16,1 13-2 0,-3-5-1 0,7-1-2 15,1 16-1-15,-1-3-1 0,28 86 0 0,-11-48 0 16,-4-22 0-16,14 68 0 0,5-11-2 15,-17-36-1-15,19 41-3 0,-17-37-1 16,21 40-4-16,-7-6 3 0,-14-38 0 16,13 42-1-16,-21-41-1 0,-6-30 2 0,-7-9 0 15,-2-9 4-15,-1 6 3 0,-3-3 5 16,-2-4 8-16,0-4 10 0,-1-2 7 16,-10-10 6-16,3-16 5 0,-2-4 3 15,-2-6 3-15,2 6 1 0,-11 22 1 0,-16 2-2 16,0-3-3-16,-8-2-1 0,-48 74-4 0,-4-13-4 15,15-35-4-15,-30 23-5 0,30-40-3 16,8-15-8-16,12-12-19 0,0-1-69 16,2-5-76-16,3-3-84 0,1-4 26 0,9-13-756 15,6-8 159-15,2-8 133 0</inkml:trace>
  <inkml:trace contextRef="#ctx0" brushRef="#br0" timeOffset="-199584.02">23016 14889 216 0,'8'11'312'16,"-2"1"30"-16,1-3-2 0,-5-2-17 15,4 2-25-15,-2-6-25 0,4 5-26 16,-8 1-24-16,2-5-22 0,4 1-20 0,-3 3-16 16,7-4-13-16,-10 4-9 0,6-1-5 15,-2-1-3-15,7-4-1 0,-9 6-1 16,0-3-4-16,4 2-3 0,-2-2-4 15,2 4-5-15,-4-9-5 0,-2 6-2 0,7-1-8 16,-5 1-3-16,2-5-4 0,-4-1-4 16,6 9-4-16,-6-4-6 0,0-5-10 0,2 5-20 15,0-3-45-15,2 1-128 0,-4-3-32 16,6 6-693-16,-6-6 141 0,0 0 118 16</inkml:trace>
  <inkml:trace contextRef="#ctx0" brushRef="#br0" timeOffset="-198118.93">2356 25326 2200 0,'-29'-25'975'0,"-4"4"-437"16,4 2-236-16,0-2-123 0,5 2-69 15,3 4-45-15,4 8-25 0,3-4-16 16,2 6-9-16,-1-4-3 0,5 9-3 0,6 0 0 15,2 0 1-15,-13 12 1 0,7 8 2 16,4 5-1-16,2 6 0 0,0 21-1 0,8 26 0 16,5 6-1-16,-5 5-1 0,11 2-1 15,-3-3 0-15,5 1-2 0,0-5-1 16,-1 0-3-16,7-9-1 0,2-8-2 16,0 1 0-16,4-3 0 0,8-6-2 15,-5-4 2-15,9-9-1 0,3-3 0 0,5-2 2 16,5-8 1-16,6-4 1 0,11-7 0 15,3 4 1-15,11-5 0 0,-2-4-1 16,16-2 1-16,-12 1 0 0,13-1 2 0,1-7 0 16,0 12 0-16,7-7 0 0,84 20 2 15,-49-13-1-15,-23-9-1 0,-18 5 0 0,102 5 0 16,-59-5 1-16,-12-10 0 0,73 13 0 16,-44-19-1-16,-24 0 0 0,94-12 0 15,2-1 1-15,-13-8-1 0,4 2 0 0,-5-2-1 16,-1-8 0-16,-6 5-1 0,-2 3 1 15,-4 6-1-15,-2-3 1 0,3 3 0 16,1 4 1-16,4 1 2 0,-6-1 2 0,12 5-1 16,-8-5 0-16,2 9 0 0,0-1 0 15,7-2 0-15,1-5-1 0,4 5 1 16,7-7 1-16,4-6-2 0,95-3 1 0,-98 0 0 16,98-6-1-16,-111 7 1 15,11-1 0-15,77-7-1 0,-91 7 1 16,3 5-3-16,-5 1 0 0,2 3-1 0,0 7 1 15,0-3 0-15,2 6 2 0,13 2 0 16,-4-5 3-16,-1 10 2 0,-1-5 1 0,11 0 0 16,-9-5 2-16,12 10 1 0,-6-10 1 0,7 5 1 15,1-6 1-15,102 6 0 0,-102-2 0 16,101-6-1-16,-103 3-2 0,91-2 0 16,-96-2-2-16,103-2-1 0,-105-2-1 15,104-8-1-15,-103 10-2 0,111-10 1 0,-8 0-3 16,-12-1 1-16,0-5 0 0,-92 12-2 15,100-7-1-15,-10-9 0 0,-89 11 0 16,98-3 1-16,3-1-1 0,0 3 1 0,-12 0 3 16,-83 10-1-16,93-5 1 0,2 4 1 15,-93-2-1-15,95 4-1 0,-99 6 2 16,109-4-1-16,-8-2 2 0,-115 2 2 16,13 6 3-16,94-10 3 0,-103 3 2 0,10-3 3 15,-11 3 0-15,-1 0-2 0,-9 3-1 16,-2-3-1-16,-56 1-1 0,-31 8-4 0,-14 0-11 15,-4-4-42-15,2 8-47 0,-5-4-45 16,-5 2-38-16,-7 4-64 0,-6 7 7 16,-2-6-558-16,-4 1 130 0,-25-3 109 15</inkml:trace>
  <inkml:trace contextRef="#ctx0" brushRef="#br0" timeOffset="-197097.97">28297 21842 185 0,'-35'-10'264'16,"8"-3"27"-16,0 5 2 0,11-4-13 15,-3 0-21-15,9 10-24 0,-3-8-22 16,5 1-20-16,2 8-20 0,6-6-17 0,0 7-15 15,0 0-15-15,8-5-12 0,4-3-9 16,3 8-7-16,6-2-5 0,8-4-6 0,14 3-6 16,9 3-7-16,26-2-6 0,7-3-5 15,10 0-6-15,0 4-5 0,8-7-4 16,7 1-5-16,-5 2-4 0,7 4-3 0,-4-8-4 16,1 5-4-16,-1-2-2 0,-1 4-3 15,-6-3-3-15,3 5-2 0,-1-5-1 16,-2 5-2-16,1-8-2 0,-3 6-1 0,-2 2-1 15,2-11 0-15,-2 9-2 0,-6-6 0 16,-2-4-1-16,-10 3-1 0,-15 0-2 0,-15-2-1 16,-3 5-1-16,-9-4 0 0,-8-2-2 15,6-6 0-15,-10 7 0 0,-11-10-1 16,3-5 1-16,-1-6 3 0,-7 0 5 16,-7-1 6-16,-2 4 5 0,-6-13 5 0,-5-2 4 15,-7 9 2-15,-13-17 0 0,-9 2 0 16,-3 5-3-16,2 13-3 0,-13 0-2 15,10 10-4-15,3 1-2 0,0 2-2 0,-1 7-2 16,5 2 0-16,-2-3-2 0,4 5-1 16,4 3 0-16,6-2 0 0,4-6-3 15,3 12-7-15,1-5-21 0,7 2 2 0,0 2 0 16,5-5 4-16,5 7 0 0,0 0 2 16,0 0 1-16,0 0 2 0,42 13-1 0,-5 3 3 15,27 5 3-15,10 2-2 0,3 11 5 16,1 6 2-16,71 39 2 0,-41-17 1 15,-23 0 2-15,47 48 0 0,-21-1 0 0,-34-14-6 16,-21-10-28-16,-17-6-28 0,21 93-42 16,-33-35-90-16,-17-17-483 0,-12-10 112 15,-17 100 93-15</inkml:trace>
  <inkml:trace contextRef="#ctx0" brushRef="#br0" timeOffset="-183878.95">43221 13957 41 0,'-4'-1'193'0,"4"-5"59"16,0 6 13-16,6-13-8 0,0 13-16 0,2-3-19 16,5 3-20-16,9 3-18 0,7-3-18 15,23 0-16-15,27 7-14 0,14-1-14 0,16 1-19 16,108 6-24-16,2 8-26 0,4-9-26 15,108 8-42-15,-89-12-118 0,107 1-81 16,-99-9-175-16,120-6 65 0,-2 6 54 0</inkml:trace>
  <inkml:trace contextRef="#ctx0" brushRef="#br0" timeOffset="-182591.19">25585 31594 35 0,'-6'-20'175'0,"-2"0"59"15,-3-5 21-15,9 4 0 0,-2-6-8 16,-4 12-14-16,6-6-16 0,-2-1-18 0,4 2-16 16,0-1-15-16,0 11-15 15,6-15-14-15,2 7-12 0,5-3-10 0,1 7-12 16,13-7-9-16,6-2-9 0,23-7-9 16,4 2-7-16,12 2-7 0,9-5-7 0,10 9-1 15,10-2-3-15,87-29-4 0,-4 15-4 16,-43 12-4-16,-17 6-3 0,66-13-3 15,-46 13-3-15,-24 0-3 0,-8 9-2 0,103-11-2 16,-13 1-2-16,-47 6-2 0,50-11 0 16,-4 0-1-16,-48 5-3 0,-27-1 0 15,64-2-1-15,-50-3-2 0,-32 6-1 0,-17 4-1 16,-6-2 1-16,-3-2 4 0,-9-2 3 16,-5-3 2-16,-6 1 3 0,-17 5 4 15,-6-1 2-15,-16 3 1 0,4-8-1 16,-10 4-1-16,1-11-3 0,-9-4-1 15,-3-1-3-15,-6-9-2 0,-2 4-2 0,-9-6-2 16,-3-26 0-16,-3 7-2 0,-8-3 0 0,5 5 0 16,-3 18-1-16,4 7 1 0,9 7-2 15,-2 3 0-15,3 9-4 0,1 4-9 16,2 3-11-16,2 7-1 0,2-5 1 16,0 8 3-16,2 5-1 0,0 0 0 0,0 0 2 15,14 18-2-15,-3 3 2 0,7 11 0 16,5 4 2-16,16 18 0 0,3 8 0 15,-7 0 1-15,2 7 1 0,-2-6 1 16,0 2 1-16,-2 1 0 0,-2-3 1 0,2 7 1 16,-4-4-1-16,-2 2 0 0,0-2-15 15,2 9-28-15,-6 5-40 0,3 9-110 0,-5 9-468 16,-2 8 111-16,-15-5 92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5:14:43.9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18469 21811 51 0,'-13'5'264'0,"5"-5"78"16,8 0 16-16,-19-5-9 0,19 5-23 15,-14-5-25-15,12-2-27 0,-7 7-27 0,9 0-23 16,0-12-22-16,3 4-19 0,3-1-19 16,8 4-15-16,3-15-12 0,10 7-13 15,12-6-11-15,2 1-10 0,17-3-9 0,12 6-8 16,1-3-8-16,7 3-7 0,5 6-7 16,6-2-7-16,8 2-5 0,2 5-5 15,7-4-4-15,9-1-4 0,-9 2-4 16,5-2-4-16,-5 8-3 0,5-9-2 0,-5 1-3 15,-3 1-2-15,-10 4-2 0,-2-5-2 16,-8 8 1-16,-15-10 1 0,-12 10 2 0,-13-8 2 16,-8 9 4-16,-6-4 8 0,-6-2 9 15,2 6 10-15,-9-2 0 0,-3-3-2 16,-1 0-3-16,-6 5-6 0,-4-2-4 0,-2 2-5 16,0 0-2-16,-14-8-5 0,2 4-3 15,-11-3-2-15,-6 6-1 0,-10-8-2 16,-5 5-2-16,1-3-2 0,-34-3-1 0,-3 0-2 15,1 5-1-15,1-7 1 0,1 3 2 16,-4 0 4-16,5 2 3 0,12 3 0 0,6-4-2 16,4 8-2-16,3 0-2 0,-32 0-1 15,2 8-2-15,17-4-2 0,-8 6-3 16,-5 8 0-16,18-5 0 0,15-2-3 0,9-1-1 16,6 1-2-16,8-2-4 0,3-1-4 15,12-3-3-15,-3 4 0 0,9 3 1 16,9-2 0-16,3-1-5 0,13-8-12 0,14 11-22 15,38 7-47-15,11-8-81 0,10 4-68 16,7 2-593-16,-6-5 140 0,-2-3 115 16</inkml:trace>
  <inkml:trace contextRef="#ctx0" brushRef="#br0" timeOffset="17045.25">44273 9352 45 0,'10'-6'228'0,"-8"1"49"0,6-1 9 16,-8 6-5-16,0-4-16 0,0 4-21 0,0 0-24 16,0 0-19-16,-8-9-19 0,8 9-15 15,0 0-14-15,-6-8-9 0,6 8-12 0,0 0-9 16,-2 0-10-16,2 0-11 0,0 0-7 15,0 0-8-15,0 0-8 0,-19 8-7 16,11 1-6-16,-4 6-6 0,-7 11-5 0,-6 0-4 16,-10 27-2-16,-2-1-1 0,-2 2-1 15,8 3-2-15,-9 1-2 0,7-1-3 16,4 6-2-16,7 2-1 0,-1 2 0 16,-2 5 0-16,-2 7-2 0,17 4-2 0,-5 7-1 15,3 1-2-15,4 3-2 0,1-1-4 16,10-4-2-16,-3 1-3 0,6-3-2 0,6-12-1 15,-2-1-2-15,7-16-2 0,6 4-1 16,0-14 0-16,-3-11 0 0,9-10-1 16,4 3 1-16,2-9-1 0,7-6-2 15,1-5 0-15,31 11 0 0,-9-16 0 0,-3-5 0 16,-11 0 2-16,30-10 0 0,4-8 1 16,-3-11 0-16,-1-3-2 0,68-49-3 0,-19-11-5 15,-54 5-10-15,-5 12-1 0,-24-3-3 16,34-68 3-16,-42 24-1 0,-14 27 2 15,-17 2 0-15,-8-8 4 0,-8-4 7 16,-31-91 6-16,-11 18 6 0,-18 19 3 0,12 44 8 16,-2 36 6-16,6 25 1 0,-16 6-7 15,-2 13-26-15,-11 15-92 0,-3 15-137 16,-1 10-495-16,6 15 121 0,-3-6 101 0</inkml:trace>
  <inkml:trace contextRef="#ctx0" brushRef="#br0" timeOffset="18780.64">45346 11302 153 0,'-13'11'261'0,"-1"-10"35"16,5-1 2-16,-3 5-13 0,2-5-19 15,-1 0-20-15,3 4-21 0,8-4-17 0,-19-4-15 16,19 4-10-16,-10 0-10 0,10 0-12 16,-12 0-12-16,6-5-15 0,6 5-13 0,0 0-12 15,0 0-10-15,-15 0-9 0,15 0-7 16,0 0-6-16,0 0-4 0,0 0-4 0,25-1-5 16,-11-4-4-16,3-1-5 0,8-3-4 15,12-2-5-15,-2-1-5 0,6 2-3 16,23-11-4-16,-10 0-4 0,10 1-3 15,-2-7-2-15,0-3-2 0,-2-2-3 16,2-1-1-16,0 2-2 0,0-1-3 0,-10-2 0 16,0 7-2-16,-1-14-2 0,-1 3-2 15,-3-6-1-15,-11 13-1 0,-10-1-1 0,-3-1 0 16,-2 0-1-16,-1 1 0 0,5-4 0 16,-10-2 0-16,1 1 1 0,-7-1 2 0,9-8 2 15,-10 6 3-15,1 1 4 0,-3 3 2 16,-6 1 2-16,6 9 2 0,-6-6-1 15,0 0 1-15,-6 2 0 0,6 1-1 16,-6-16-1-16,-3 12 2 0,-3-4 0 0,-2 3 3 16,-3 1 2-16,3 5 2 0,-7-3 2 15,0 1-2-15,1 8-1 0,1 3-2 0,-2 2-2 16,7 0-3-16,-3 2-2 0,-3 4-1 16,-7-8-2-16,4-2-2 0,-2 10-1 15,2-1-2-15,7 7 0 0,-15-7-1 0,10 8-2 16,-1 3-2-16,-1-7 0 0,-4 8-2 15,2-1-1-15,-4 1-1 0,4 1-1 16,-2 3-1-16,-1 0 0 0,-10 8 1 0,1-2-1 16,2 6 0-16,-2 4 0 0,0 2-2 15,-19 14 2-15,4 2 0 0,5-6 0 16,5 8 0-16,-1-2-1 0,8-7-1 0,2 1 3 16,4-1-1-16,-13 18 2 0,7 5 1 15,0-5-1-15,0 10 0 0,2-3-1 0,4 6-1 16,2-3 2-16,8-10-1 0,1-9 0 15,5-2 1-15,-1 3-1 0,8-4-6 16,-3 0-14-16,3-4-26 0,0-5-25 16,4-1-25-16,2-1-26 0,2-10-46 0,10 2 23 15,-3-9-621-15,7-9 127 0,1 0 106 16</inkml:trace>
  <inkml:trace contextRef="#ctx0" brushRef="#br0" timeOffset="19532.7">47074 9182 4 0,'-23'8'242'16,"0"-3"76"-16,-2 3 22 0,-4-7 0 15,2 10-15-15,3-10-23 0,-1-1-27 0,4 6-27 16,0-6-26-16,7-6-22 0,0 6-19 15,1 0-16-15,3-5-16 0,-3-2-14 0,5 2-13 16,2-4-12-16,4 1-9 0,-2-6-9 16,10-5-8-16,0-5-6 0,9-13-7 15,14-20-7-15,6-5-6 0,12-1-5 16,7-7-6-16,56-58-5 0,5 13-4 0,-30 25-3 16,29-18-3-16,1 1-3 0,-28 26-4 15,-19 14-1-15,1 10-4 0,-3 4-5 16,2 2-8-16,-6 2-5 0,-8 7-6 0,-15 11-2 15,-8 5 1-15,-10 4-3 0,-5 4 0 16,-10 1 2-16,-3 5-1 0,-6 3 2 0,-5 2 0 16,-2-1 6-16,-5 7 6 0,-5-3 5 15,-1 1 6-15,-10-1 1 0,2 4 1 16,-4-5 0-16,0 5-1 0,-8 0 0 16,-9 0 0-16,19 0 1 0,-2-1 1 0,4-4 0 15,2 5-1-15,0 0-1 0,7 0-1 16,-1-3-4-16,0 3-5 0,7 0-7 15,-1-3-7-15,5 3-5 0,10 0 4 0,-6-3 1 16,-5 1-3-16,11 2 0 0,0 0-1 16,21-15-1-16,-8 10 5 0,7-6 0 15,15 5-3-15,0-10 1 0,1 6 1 0,11 0 1 16,1 4 0-16,1-1 0 0,1 7 4 16,2 7 1-16,24 6 1 0,-6 7 1 0,-8 11 1 15,-8 1 2-15,-6 13 3 0,-17 4 1 16,-11 4 2-16,-13-6 1 0,-10 10 1 15,-13 22 1-15,-9 4 6 0,-10 3 5 16,-6-5 3-16,-1-2-3 0,7-13-6 0,2-4-30 16,12-21-81-16,15-10-88 0,23-20-43 15,5-11-514-15,20-17 122 0,98-75 103 0</inkml:trace>
  <inkml:trace contextRef="#ctx0" brushRef="#br0" timeOffset="20570.97">49118 7310 124 0,'-6'3'301'0,"4"2"64"0,-5 3 16 15,1-7-10-15,0 3-25 0,6-4-35 16,-6 2-40-16,6-2-36 0,0 0-33 16,0 0-27-16,18-36-21 0,3 4-23 0,14-26-20 15,9-12-21-15,51-66-21 0,-11-4-22 16,1-4-19-16,-2-10-21 0,-1 2-45 15,-11-8-49-15,-5-8-84 0,-10 0-57 0,-23 32 15 16,-6 32 146-16,-17 9 124 0,-10 24 44 16,-8-9 15-16,-5 12 8 0,-9 4 7 15,-5 14 3-15,6 16-1 0,-4 3-5 16,-2 6-7-16,0 3-11 0,1 1-12 0,3 7-9 16,2 2-10-16,-2 11-9 0,5 1-8 15,-5 8-7-15,-4 11-7 0,-20 24-4 16,5 13-6-16,7 12-5 0,-2 22-3 0,-23 78-3 15,23-32-3-15,14-20-6 0,5-10-5 16,3 2-5-16,9 3-5 0,6-1-6 0,6-5-6 16,6-4 3-16,5-10-2 0,10-4-2 15,2-10 1-15,4-3 1 0,8-12 1 16,-4-9 2-16,7-10-4 0,-9-11-4 0,-8-4-2 16,0-11-2-16,-7-6 9 0,-5-1 3 15,-1-9 1-15,-5-2 5 0,1-4 6 0,-8-6 4 16,2 1 3-16,-4-5 3 0,2-10 1 15,-2-1 1-15,-2-6 1 0,-2 5 4 16,4-3 2-16,-2 4 1 0,-2 7-1 16,4-2-2-16,-2 2-2 0,2 5-3 0,-4 6-3 15,4-2-1-15,0 3-3 0,4 3 0 16,-4 4-2-16,0 0-1 0,0 0-2 16,16 11-1-16,-10-6-1 0,7 0 0 0,-5 0-2 15,17-2-1-15,4-1-1 0,0-2-4 16,20-5-6-16,30-17-11 0,-5-3-8 15,5-7-6-15,-3-9-3 0,1 0 2 16,-9-7 3-16,-6 0 6 0,-10 0 3 0,-3 2 13 16,-16 9 14-16,-12 8 11 0,-6 5 10 15,-7 4 10-15,-8 3 8 0,-2 4 4 0,-6 5 0 16,-3 3-2-16,-3 1-1 0,-1 8-3 16,-1-3-2-16,-9 10-4 0,-10 3-4 0,4 5-4 15,-2 5-3-15,4-1-4 0,2 10-2 16,0 0-3-16,6 4-1 0,5-1-2 15,1 2-2-15,5 3-2 0,8-8 0 16,4-1-2-16,10 3-2 0,1 1-3 0,3-4-7 16,13-3-13-16,2-5-11 0,6-3-12 15,7-11-14-15,3 0-11 0,7-10-13 16,31-5-22-16,0-15-25 0,4-6-45 0,-5-1-70 16,3-10 51-16,-4 1-522 0,-7-1 118 15,1 1 100-15</inkml:trace>
  <inkml:trace contextRef="#ctx0" brushRef="#br0" timeOffset="20830.77">51480 6396 673 0,'27'-13'493'0,"-12"-3"-102"0,5 4-64 16,-7 0-42-16,-5 5-29 0,6-7-24 16,-7 9-24-16,5-3-22 0,-4 3-18 0,1-3-18 15,-3 2-16-15,6 0-15 0,-3-3-12 16,-1 5-10-16,2-3-10 0,-2 0-8 16,-1 1-8-16,-1-2-6 0,-4 0-4 0,0 3-2 15,-2-3 1-15,0 8 0 0,-10-11 2 16,-3 11 2-16,-7 4 1 0,-16 3 4 0,-26 18 5 15,-4 6 4-15,-8 12 1 0,-3-1 3 16,1 10 3-16,14-3 1 0,4 1-3 16,10-1-2-16,11-2-4 0,12-6-1 15,17-1 2-15,14-7 2 0,15-2 1 0,29 11-2 16,38-11-4-16,117 7-4 0,27-27-6 16,131-22-15-16,34-27-46 0,37-33-145 15,33-20-32-15,27-24-777 0,11-28 158 0,20-13 132 16</inkml:trace>
  <inkml:trace contextRef="#ctx0" brushRef="#br0" timeOffset="27607.49">13152 32316 16 0,'8'-9'200'0,"-1"1"77"0,-1 3 27 16,2-5 4-16,-6 4-15 0,4 1-22 0,1-1-22 15,-1 2-23-15,0-5-23 0,-2 8-19 16,0-6-18-16,-4 7-14 0,9-5-13 16,-9 5-13-16,6-8-9 0,-4 6-11 15,-2 2-10-15,6-3-8 0,-6 3-8 0,0 0-8 16,0 0-7-16,0 0-7 0,12 0-5 16,-12 0-6-16,0 0-4 0,15 5-2 15,-13 3-2-15,8-7-1 0,-8 10-1 0,7-2-2 16,9 2-2-16,3 0-3 0,-7 0-1 15,15 3-2-15,4 5-1 0,-2 1-2 16,9-6 0-16,-3 5-2 0,4-5 0 0,23 13-1 16,2-9-2-16,5-3 1 0,-1-2-2 15,6-1-1-15,1-4 0 0,14-7-1 0,-6 3 1 16,6-4 1-16,6-5 0 0,0-3 0 16,-4 0 1-16,6-3 1 0,4-2 0 15,7 0 0-15,2 0-2 0,78-16-1 16,-50 5-1-16,-24 3-1 0,-15 1-1 15,5 1-3-15,3 5-1 0,92-8 0 16,-61 2-1-16,-20 0-2 0,-14 9 0 0,102-11-1 0,-61 2-1 16,-21 9 0-16,-14 5 2 0,6-3 4 15,99-2 0-15,-70-1 0 0,-19-6 0 16,-13 15 2-16,-1-6 0 0,103-2 1 16,-58 2 2-16,-26 1-1 0,-16 4 4 15,-5-5 3-15,8 7 5 0,91-9 4 0,-56 1 4 16,-27 0 3-16,83-10-1 0,-52 7 0 0,52-6-1 15,-7 5-4-15,3-4-3 0,-46 7-2 16,48-4-3-16,-4-2-2 0,-46 4-2 16,-25 1 1-16,75 1-4 0,-54 0-3 15,-25-4 1-15,-33 10 3 0,11-7 6 0,-9 4 8 16,-2 7 9-16,-2-9 8 0,-18 8 8 16,-13-8 3-16,-12 10 0 0,-7-2-2 15,-8-5-4-15,5 6-6 0,1 1-13 16,-4 0-46-16,5 8-104 0,-3-3-85 0,21 28-739 15,-31-4 157-15,-21 2 130 0</inkml:trace>
  <inkml:trace contextRef="#ctx0" brushRef="#br0" timeOffset="32392.62">11079 27833 99 0,'15'-1'188'0,"-15"1"21"16,6 0-2-16,-6 0-10 0,8-7-14 0,-2 3-16 16,-6 4-12-16,2-1-7 0,2-7 6 15,-4 8 8-15,2-1 2 0,-2 1-5 0,-2-12-3 16,2 12-4-16,-6-10-6 0,0 7-8 15,0-3-11-15,-2 5-12 0,5-7-10 16,-9 3-11-16,4 5-9 0,-5-8-8 16,5 8-10-16,-4-4-9 0,-3-4-9 0,3 8-10 15,-9-7-8-15,0 5-7 0,-1 2-4 16,-1 0-3-16,-10 0-2 0,-8 2-1 0,-9 5-1 16,0 1 2-16,-26 4 0 0,-1 2 2 15,-7 5 1-15,1 2 2 0,-12-4 2 16,8 9 3-16,2-11 2 0,-6 6 2 15,5-1 1-15,1-3 2 0,6-1-1 0,3 1-1 16,-3-6-2-16,3 2-2 0,10-1 0 16,10-3 0-16,6-8-1 0,7 9 0 15,-7-2-2-15,3-5-2 0,3 7-3 0,3-9-2 16,-2 8-1-16,3 2-3 0,3-10-3 16,8 9-3-16,-4-5 1 0,12 1-1 15,-5 5 0-15,-5 2-1 0,-3 4-1 0,12-5-1 16,1-1 0-16,-10 14 0 0,8-3-1 15,1 7 1-15,1 2-2 0,0 3-1 16,1 1 0-16,-1 28 0 0,0 1 0 0,1 9 0 16,3 6 0-16,-2 5 0 0,11 12 0 15,-10 2 0-15,9 10 0 0,-3 0 0 0,-3 111 0 16,7-62 0-16,0-24 2 0,4-20 1 16,-2 14 0-16,3 91 2 0,6-58 2 15,1-25 4-15,2-19 3 0,8 95 2 16,1-55 1-16,-3-29 0 0,-1-12 0 0,17 90 2 15,-7-53 1-15,-6-22 2 0,11 74-1 16,1-9-1-16,-18-39-1 0,3-25 0 16,-4-24 0-16,5 1-1 0,-5-2 1 0,4-2 4 15,1-2 1-15,-3-4-3 0,9-14-1 16,-9-7-1-16,11-3 2 0,-3-11-1 16,3-6 0-16,0-17-1 0,-5 0 0 0,9-3-1 15,18 10-1-15,-7 2 0 0,7-3-1 16,4-5-2-16,7 2-1 0,-4-11 0 15,6 0-1-15,-7-11-2 0,1 0-1 0,-9-9-1 16,9 0-1-16,4-9 1 0,-5-3-1 16,34-3 1-16,2-6-3 0,-3-6 0 0,9-6 1 15,-4-8-2-15,4-3 0 0,74-30 0 16,-43 16 4-16,-20 0-3 0,51-18-4 0,-38 11-1 16,-20 12 0-16,-10 13 0 0,-2 1 0 15,2 3 1-15,-1-2 0 0,-1 10-3 16,-5 5 4-16,-3 0-1 0,-13 1 0 0,-4 10 0 15,-4-5-1-15,-9 5 1 0,9 0 0 16,2 0-1-16,-1 0 0 0,1 0 0 16,-4 0 0-16,8-4 0 0,18-2 0 0,-1-1 0 15,-15-8 0-15,-13 4-1 0,-5-4 1 16,1 3-1-16,-3-7 1 0,-5 5 1 16,-2 2 6-16,-8-9 5 0,-4 10 1 0,-5 2 2 15,-3-3-1-15,-5 3 0 0,0-3-2 16,-1 1 0-16,-7 2-1 0,2-3-2 0,-4 2 0 15,0-10-2-15,0-2 0 0,-4-9 1 16,2-11-3-16,-5-11-1 0,-1-26 1 16,-4-13-2-16,1-9-1 0,-1-6-1 15,-9-100-5-15,-8 2-8 0,5 3 0 0,1 0-2 16,-6-4 2-16,2 1 6 0,-2 2 0 16,-18-2-2-16,-3 3 3 0,0 6 2 15,-34-63 0-15,11 85 1 0,-1 14-2 0,-23-3 2 16,-48-57-2-16,4 21 1 0,38 48-2 15,0 2-1-15,-25-69-1 0,45 70-5 16,11-10-22-16,30 40-39 0,17 20-62 0,23 10-33 16,15-1-622-16,49-79 132 0,16 7 110 15</inkml:trace>
  <inkml:trace contextRef="#ctx0" brushRef="#br0" timeOffset="46620.34">41579 30162 34 0,'-31'3'128'0,"3"2"-38"0,5 0-174 16,-2 0 28-16,2 0 18 0</inkml:trace>
  <inkml:trace contextRef="#ctx0" brushRef="#br0" timeOffset="47523.32">40773 30800 21 0,'-10'4'205'16,"-2"-4"64"-16,-1 0 27 0,5 0 7 16,8 0-12-16,-21-4-20 0,21 4-20 15,-14 0-15-15,8-9-13 0,-3 7-13 0,7-3-10 16,-4-2-13-16,2-2-13 0,2 0-11 15,2-3-10-15,6-3-7 0,2-6-6 16,15-11-6-16,18-16-6 0,13-5-7 0,12-4-7 16,71-47-7-16,5-2-8 15,18 13-7-15,92-36-8 0,-87 47-7 0,2 19-7 16,-38 27-7-16,-18 11-7 0,-20 12-5 0,4 18-5 16,-10 7-2-16,-2 9-1 0,-11 15-2 15,-8 7 0-15,-10 15-3 0,-11 10 0 16,-10 10-2-16,-18 8-2 0,-15 11 0 15,-35 98-1-15,-23-6-2 0,-52 63-3 0,-22-21-2 16,0-17-1-16,20-73 0 0,-37 53 2 16,48-63 1-16,31-37-1 0,20-15-2 15,9-19-2-15,6 6-2 0,10-2-1 0,4-11 2 16,9-9 4-16,5-3 7 0,7-8 3 16,7 5 2-16,9-1 2 0,19 16-4 15,7-1-3-15,9-13-3 0,7 1-3 0,4-9-2 16,2-8-8-16,-2 2-10 0,5-5-10 15,-12-9-29-15,-7-1-16 0,-3-2-20 16,-1-1-24-16,-7-1-18 0,8-5-13 0,-9 9-31 16,-5-10-55-16,-7 2 16 0,-3-2-642 15,-13-2 139-15,-6 2 116 0</inkml:trace>
  <inkml:trace contextRef="#ctx0" brushRef="#br0" timeOffset="47807.01">40693 32220 160 0,'-21'-32'317'15,"7"-2"50"-15,3 6 18 0,7 3 2 16,4-3-17-16,2 2-22 0,11-15-24 15,16-16-23-15,12-1-20 0,15 1-21 0,8 3-21 16,85-44-21-16,10 12-19 0,27 10-18 16,87-5-17-16,-71 34-20 0,9 2-31 15,95 5-36-15,-87 15-33 0,8 9-32 0,-1 5-67 16,-7 11-79-16,4 7-24 0,-62 4-600 16,-33-7 127-16,-26 1 104 0</inkml:trace>
  <inkml:trace contextRef="#ctx0" brushRef="#br0" timeOffset="48099.86">43923 31917 75 0,'-8'4'281'0,"8"-4"71"0,0 0 20 16,0 0-4-16,0 0-19 0,39-13-26 15,3-4-27-15,36-5-29 0,5-1-30 0,14-2-30 16,2 4-31-16,1 1-30 0,-1-1-27 16,-4 9-24-16,-2 3-29 0,-6 6-32 15,-27 8-36-15,-7 4-89 0,-15 2-126 0,-14 10-359 16,-13-2 96-16,-11 3 80 0</inkml:trace>
  <inkml:trace contextRef="#ctx0" brushRef="#br0" timeOffset="48266.81">44403 32422 209 0,'-35'26'324'0,"6"-6"39"0,4 0-1 16,9-10-17-16,1 2-19 0,5-2-17 16,-1 0-16-16,3-6-11 0,-2 4-12 0,8-8-9 15,-2 9-15-15,4-9-15 0,6 5-18 16,4 2-20-16,13-7-17 0,10 0-18 0,17-8-31 15,36-5-43-15,16-4-39 0,96-15-43 16,5-6-126-16,-13-11-45 0,8 5-586 16,-14-9 126-16,-10-3 105 0</inkml:trace>
  <inkml:trace contextRef="#ctx0" brushRef="#br0" timeOffset="49018.74">46234 31041 96 0,'7'-22'283'0,"1"1"73"16,-2 6 12-16,0-3-12 0,0 6-24 15,-4 11-26-15,11-6-26 0,-5 14-24 16,11 3-21-16,3 13-19 0,5 11-16 16,11 27-14-16,1 4-16 0,2 10-12 0,-4-1-11 15,3 13-9-15,1-2-8 0,-2-10-2 16,3 1-3-16,-1 0 1 0,-2-9-2 0,3-1-2 15,-5-6-4-15,4-6-2 0,-12-19-5 16,0 5-7-16,2-18-7 0,-6 1-6 16,0-4-6-16,-9-4-2 0,3-8-2 0,-3-3-4 15,9-4-6-15,-4-11-5 0,24-25-8 16,5-23-12-16,-11-12-17 0,58-88-17 16,-31-3-14-16,5-10-12 0,-9-1-1 0,4 5-2 15,-27 46-3-15,0 16 1 0,-10 24-3 16,0 3-4-16,2 13-11 0,-6 1-9 15,-4 20-10-15,-3 8-16 0,-7 10-17 16,1 6-18-16,-6 2-17 0,0 6-25 0,3 2-42 16,-9 2 53-16,0 7-686 0,0 2 137 15,0 0 115-15</inkml:trace>
  <inkml:trace contextRef="#ctx0" brushRef="#br0" timeOffset="49417.81">47057 31039 59 0,'8'-9'214'0,"-2"3"58"0,1-3 16 0,1 0 1 15,0 8-7-15,5-6-14 0,-1 7-12 16,5 7-14-16,3-2-13 0,1 9-11 15,12 9-10-15,-4 2-11 0,14 23-12 16,11 3-10-16,-6 7-11 0,-3-1-10 0,5 4-12 16,1 5-10-16,-5-8-12 0,10 4-9 15,-1-8-8-15,1 3-8 0,0-8-6 16,0-2-6-16,4 1-4 0,-9-14-4 16,-9-3-1-16,-7-15 0 0,-6 2 4 0,-2-5 3 15,-2-5 2-15,-7-8 1 0,9-7-3 16,8-8-6-16,19-18-5 0,2-20-7 0,0-12-4 15,47-74-12-15,-18-12-21 0,-3-17-34 16,-3-4-44-16,-7-1-4 0,-2 5-12 16,-8-1-26-16,-14 39-30 0,-11 34-18 0,-6 9-24 15,4 12 40-15,3 2-672 0,-5 11 133 16,-4 5 110-16</inkml:trace>
  <inkml:trace contextRef="#ctx0" brushRef="#br0" timeOffset="52738.27">49200 32167 105 0,'0'0'235'0,"-12"0"47"0,12 0 13 0,-12 0-7 16,8 2-17-16,4-2-21 0,-13 0-22 15,13 0-20-15,-12 6-20 0,12-6-17 16,0 0-15-16,-11 0-14 0,11 0-13 16,0 0-8-16,0 0-1 0,0 0-1 0,-12 0 0 15,12 0-4-15,0 0-1 0,0 0-1 16,-12 0-2-16,12 0-2 0,0 0-3 15,-7 0-6-15,7 0-5 0,0 0-7 0,0 0-6 16,-10 0-8-16,10 0-8 0,0 0-7 16,0 0-5-16,0 0-5 0,-6 4-5 15,6-4-1-15,0 0-4 0,0 0-2 16,0 0 1-16,0 0-1 0,0 0-1 0,0 0-3 16,0 0 0-16,0 0-2 0,0 0-4 15,0 0 1-15,0 0-4 0,0 0-1 0,0 0-1 16,0 0-3-16,0 0-2 0,0 0-1 15,0 0-2-15,0 0-1 0,0 0-2 16,0 0-1-16,0 0-1 0,-15 0-1 0,15 0-1 16,0 0-1-16,0 0-3 0,0 0 0 15,0 0-1-15,0 0 0 0,0 0-1 16,0 0-1-16,0 0-4 0,0 0-3 16,-6 1-3-16,6-1-6 0,0 0-5 0,0 0-9 15,0 0-14-15,0 0-9 0,-6 8-15 16,6-8-17-16,0 0-35 0,0 0-34 0,-6 1-84 15,6-1-520-15,0 0 126 0,0 0 105 16</inkml:trace>
  <inkml:trace contextRef="#ctx0" brushRef="#br0" timeOffset="53183">49151 31047 111 0,'-4'-23'261'0,"4"-3"67"16,-2 5 25-16,-2 2 4 0,4 2-9 15,-3 7-18-15,1-2-20 0,2-2-27 16,0 8-25-16,0-7-17 0,0 6-9 0,0 7-9 16,0 0-11-16,25 21-12 0,2 10-12 15,23 28-14-15,53 64-15 0,0-4-15 16,3 9-14-16,-1-7-12 0,1 5-11 0,-1-15-9 15,-20-23-9-15,-15-19-8 0,-4-10-7 16,46 54-7-16,-34-38-9 0,-14-9-16 0,-4-23-21 16,-4 4-33-16,-4 0-45 0,-3-10-29 15,-9 2-31-15,-13-14-35 0,-7-5-35 16,-3-5 36-16,-11-8-656 0,-4-3 135 16,-2-4 112-16</inkml:trace>
  <inkml:trace contextRef="#ctx0" brushRef="#br0" timeOffset="53382.49">50424 31125 2750 0,'-23'-36'1280'0,"3"3"-623"0,-1 4-284 0,2 7-166 16,5 0-94-16,4 11-48 0,-7 11-26 16,1 5-11-16,-11 23 0 0,-23 28 6 15,-47 92 5-15,-35 66 5 0,-1 33 3 16,5-9 0-16,2 17-3 0,4 4-2 0,11-30-2 15,26-56-3-15,-27 73-19 0,36-71-68 16,20-2-135-16,21-34-68 0,26-26-655 0,3-32 152 16,25-33 126-16</inkml:trace>
  <inkml:trace contextRef="#ctx0" brushRef="#br0" timeOffset="85557.43">42973 21980 73 0,'12'0'250'0,"-12"0"67"0,15 0 12 0,-7 0-12 16,2 0-22-16,-2 0-25 0,5 4-24 16,-5 4-23-16,9 1-22 0,1-5-20 15,3 4-18-15,2 5-17 0,1-7-13 0,14-1-9 16,-1 4-6-16,4-1-5 0,-2 1-4 15,3-5-4-15,1 4-5 0,5-4-7 16,3 3-6-16,32-4-6 0,6 3-8 0,8-6-6 16,11-6-5-16,5 6-6 0,108-10-7 15,-10-6-3-15,-45 2-5 0,38-2-4 16,-36 9-5-16,-30-6-3 0,73 5-5 0,-52 4-1 16,-27 3-2-16,-20-7-1 0,2 8 2 15,6-3 6-15,4-2 5 0,-7 1 6 16,-3 3 7-16,6-9 6 0,-8 8 3 15,3-5 5-15,-3-5-2 0,-25 11-2 0,2-4-4 16,-25-3-1-16,-15 1 0 0,-9 7 3 16,-11-1 4-16,-3-4 1 0,-3 5-4 0,-4-5-4 15,-5 5-9-15,3 0-22 0,-5 0-85 16,-4 0-90-16,-1 10-13 0,7-2-700 16,-1 0 144-16,-5-8 121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5:17:11.5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49738 30497 15 0,'-25'-72'206'0,"2"-5"82"15,1 0 28-15,-3 8-1 0,4-3-18 16,11 11-23-16,-1 4-27 0,9 10-24 0,2-3-22 15,9-2-20-15,3 8-15 0,0-3-11 16,3 10-10-16,-1-1-12 0,-3 10-8 0,1 7-7 16,-4 4-7-16,3 11-8 0,-3 1-7 15,-2 5-7-15,-6 0-9 0,2 20-7 16,-2 9-8-16,0 4-5 0,-2 20-4 16,-4 26-5-16,-6 15-6 0,1-7-5 0,1 7-4 15,2-1-4-15,-1 2-3 0,1-11-5 16,2 0-5-16,2-4-2 0,2-9-2 0,-2-14-2 15,2-3-1-15,-5-1 0 0,5 4-1 16,-2-6-1-16,2 33 0 0,-4-20-1 16,0-8-2-16,4-10 0 0,-3 3-2 15,3-16-2-15,2 0 0 0,0-4-2 16,2-4 0-16,3-1 0 0,-3 5 0 0,4-8 0 16,6-1 0-16,-1-7 1 0,7 7-1 15,11-9 0-15,6-1 0 0,7 2 0 16,13-8 1-16,34 1 0 0,-2-5-1 0,19-5-3 15,5 1 1-15,98-17 1 0,-48 10 0 16,54-11-2-16,-4 1 2 0,6 1 0 0,-8-5 1 16,0 4-1-16,-3 2 0 0,-45 6 0 15,46-8 0-15,-44 10-1 0,-36 4 1 16,-20 5 0-16,5 2-1 0,-1 2-1 16,-1 5 1-16,-3 4 1 0,-1-2-2 0,-9 3 2 15,6 9-2-15,-6-7 3 0,-12 4-1 16,6 1 0-16,-8-3 1 0,-7 3 1 0,-6-7 0 15,-18-2 2-15,-6 2 3 0,-9-2 7 16,-10-10 9-16,-5 5 18 0,-1 0 13 16,-2-5 4-16,-5-5 0 0,-6 1-3 15,1 3-3-15,-3-9 0 0,-6-2-4 16,0 2 0-16,-8-11 1 0,-5-11 1 0,-3-8-2 16,-11-14-3-16,-6-3-3 0,10-7-13 15,2 1-21-15,1-4-47 0,11 4-42 16,9-1-34-16,9-14-61 0,15-6-29 0,12-9-584 15,36-64 132-15,4 12 109 0</inkml:trace>
  <inkml:trace contextRef="#ctx0" brushRef="#br0" timeOffset="959.83">55621 28413 66 0,'-9'-19'239'0,"3"7"74"0,-6 2 17 15,10-1-11-15,-5 6-21 0,5-4-24 16,-2 9-24-16,4 0-21 0,0 0-17 16,0 0-15-16,0 0-16 0,0 0-13 0,25 21-13 15,-17-1-12-15,1-5-10 0,3 8-10 16,2 17-10-16,-5-9-9 0,5 6-7 15,-8 2-7-15,9 2-8 0,-9-3-7 16,8 2-8-16,-5 1-6 0,1-7-5 0,-8 1-4 16,11-4-2-16,-7-3-2 0,-4-3-3 15,6 1-4-15,-2-1-3 0,0-1-3 16,3 0-3-16,-1 0-2 0,-2 1-2 0,7 0-1 16,1-4 1-16,1-1 1 0,11 2 1 15,-3-1 0-15,8 0-1 0,0-10-2 0,4 1-2 16,9-3-2-16,3 2-3 0,-1-8-1 15,3 7-3-15,1-10-4 0,0 3 0 16,-1-3 1-16,-1 0 2 0,1 0 0 0,-5 0 1 16,-3 0 1-16,-8 0 1 0,-4 0 0 15,-6-3-1-15,8 3 1 0,-8 0-2 0,-3 0 1 16,3 0-2-16,-2-3-2 16,5-7-1-16,1 5-2 0,8-1 0 0,1-3-2 15,-1-3-1-15,-6 4 2 0,-7-1-1 16,5 4 2-16,-2-5 1 0,4-11-1 15,-6 4 0-15,2-7 0 0,-7 2 3 16,3-9 4-16,-3 5 3 0,-5-11 4 0,-5 9 4 16,-6-3 6-16,-2 0 6 0,6-1 3 15,-6 1-1-15,-6 0-1 0,6 5-5 0,0-2-13 16,0 3-46-16,6 5-98 0,1-2-65 16,9-11 21-16,9 2-717 0,25-10 147 0,5-5 122 15</inkml:trace>
  <inkml:trace contextRef="#ctx0" brushRef="#br0" timeOffset="4566.96">45494 22403 69 0,'4'-47'243'0,"-8"7"81"0,0 4 19 0,-6-4-8 16,4 4-21-16,-9 0-26 0,1 3-26 0,3-3-24 16,-13 6-24-16,3-2-21 0,-2 5-20 15,-4 6-16-15,-6 6-17 0,-4 1-15 16,0 7-14-16,-9 2-11 0,-1 17-11 15,-32 8-9-15,-76 54-8 0,11 14-7 16,-5 10-7-16,-52 65-4 0,26-3-7 0,1 13-5 16,56-39-7-16,-51 65-5 0,9 3-4 15,5-8-3-15,62-44-1 0,-4 12-2 16,-33 66-2-16,54-68 1 0,-1-8 1 0,27-31-1 16,5-19-2-16,-17 59 0 0,17-42 0 15,9-29-1-15,12-11-2 0,-7 0-1 16,6-10 0-16,-2 0-1 0,2-3-1 0,4-18 0 15,7-8 0-15,4-8-1 0,-1-11 3 16,3 0 7-16,2-6 6 0,0-2 2 16,-3-8-2-16,9 4-4 0,-6-9-2 0,6 0-3 15,0 0-2-15,-4-14-2 0,4 1-1 16,0-2 1-16,0-6 1 0,0-13-1 16,0 6 0-16,0-20-2 0,2 6 0 0,-2-10-1 15,2 9 0-15,-2-11-1 0,0 9 1 16,0 0 4-16,0 3 5 0,4 10 1 0,-4 4 2 15,0 3-4-15,0 3-4 0,0 3-5 16,-4 4-4-16,4 4 0 0,-2 4 0 16,2 7 1-16,0 0 1 0,-12 33-1 15,1 8 0-15,-20 36-1 0,7 9 0 16,-36 77-1-16,18-45-1 0,7-22 0 0,6-12 1 16,0-9-1-16,2-7-1 0,5-2-1 15,3-18 2-15,5-12 4 0,1-7 3 0,3-5 2 16,4-3 1-16,-3 0 5 0,5-11 7 15,2 2 7-15,-2-2 2 0,4-6 0 16,0-4-2-16,0 0-4 0,15-14-3 0,11-8-3 16,30-29-3-16,76-50-2 0,92-30-3 15,7 5-4-15,13 20-49 0,8 8-86 0,-72 35-27 16,99-26-696-16,-4 5 142 0,-89 19 117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5:19:59.2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19822 34790 115 0,'-20'0'240'0,"14"-5"52"0,-9 1 18 15,9 4-2-15,-9-4-9 0,9 4-12 16,-6-4-12-16,4 4-13 0,1-4-11 16,7 4-15-16,-14-4-14 0,8-1-14 0,6 5-17 15,-9-7-15-15,3-1-15 0,6 1-16 16,-2 1-14-16,2 1-13 0,2-10-12 16,4 9-11-16,7-7-11 0,3 0-8 15,24-2-8-15,3-1-6 0,33-1-7 0,17 2-4 16,9-3-6-16,9 6-2 0,9 4-5 15,93-5-4-15,-54 6-5 0,-28-1-2 16,-20 8-4-16,3-8-3 0,4-1-1 16,-5 5-3-16,3-3-1 0,-8-2 0 15,-5 7-1-15,-6-12 3 0,-18 9 5 0,-11-2 8 16,-23 2 11-16,-5 4 15 0,-5-7 8 16,-8 2 1-16,-5-1 0 0,1 2-3 15,2-3-5-15,-4-5-3 0,-1 3-4 0,1 1-6 16,-5 1-6-16,3-1-9 0,-5 3-18 15,7-3-61-15,-13 4-59 0,5 1-44 0,-7 1-67 16,-6 3-670-16,0 0 148 0,0 0 124 16</inkml:trace>
  <inkml:trace contextRef="#ctx0" brushRef="#br0" timeOffset="582.21">18650 33242 6 0</inkml:trace>
  <inkml:trace contextRef="#ctx0" brushRef="#br0" timeOffset="1017.97">18636 33129 53 0,'0'-22'208'0,"-10"4"59"0,8-2 21 16,-5-1 1-16,5-3-7 0,-10-2-13 15,6 3-14-15,-9-7-18 0,5-2-17 0,-11-4-16 16,1 3-13-16,-20-13-12 0,-1-5-9 16,-5 8-7-16,-5 5-9 0,-1 2-7 15,-2 1-9-15,-1 3-10 0,5 11-10 0,0 4-12 16,3 12-11-16,-3 5-10 0,-28 1-8 15,-7 20-8-15,-4 11-7 0,-70 42-6 16,10 2-4-16,2 9-5 0,42-19-6 0,-25 34-1 16,37-19-6-16,18-8-6 0,-30 43-2 15,32-23-1-15,20-13-1 0,9-9 1 16,9 4-5-16,4 5-2 0,2-1-1 0,13 2 1 16,9-6 2-16,7-9 2 0,3-7 3 15,21 15 5-15,7-5 2 0,15-4 3 16,10-5-1-16,8-7-2 0,74 45-2 0,-32-41-2 15,-15-23-1-15,-13-5-3 0,11-7 0 16,2-11 2-16,-4-2 1 0,4-9 1 16,10-6 0-16,-2-3-2 0,7-10-3 0,-1 2-1 15,77-24-3-15,-56 7-4 0,-25-2 0 16,-16 4 0-16,-6-10-3 0,1-3-1 16,55-40 3-16,-45 10-3 0,-27 9-2 15,-14 2-2-15,-12-9-8 0,-6-4-8 0,-14-9-9 16,-13-7-5-16,-16 3 3 0,-13-4-1 15,-48-74 0-15,-5 15 3 0,-13 21 5 0,19 45 2 16,18 13 0-16,-2 22-1 0,0 10-30 16,3 5-49-16,9 21-51 0,-10 12-71 15,11 13-609-15,-19 17 137 0,4 6 114 16</inkml:trace>
  <inkml:trace contextRef="#ctx0" brushRef="#br0" timeOffset="1739.22">13491 33091 173 0,'0'-2'265'15,"0"-6"31"-15,0-4 5 0,0-1-11 0,-2-5-19 16,2-3-21-16,-4 7-22 0,-4-12-21 15,-1 11-21-15,-5-6-19 0,0 10-16 16,-11-1-16-16,0 3-11 0,-2 9-13 16,-23 4-13-16,3 4-10 0,-17 12-6 0,-11 10-5 15,11 6-5-15,-4 7-4 0,10 10-5 16,-6 4-5-16,8 5-2 0,9 1-3 0,3 11-7 16,3-6-4-16,12 6-4 0,4-1-1 15,17 2-3-15,2-9-2 0,14 9-2 16,11 6-2-16,8-2-2 0,10-9-2 15,10 4 0-15,59 46-2 0,-17-41-2 16,-13-28-1-16,-4-13-2 0,11-6-2 0,-4-13-3 16,5-12-1-16,5-8-1 0,0-15-2 15,4-10-2-15,60-46 1 0,-14-13 0 16,-19-20-2-16,-38 16 0 0,11-36-1 0,-43 19 0 16,-23 14-1-16,-15 1 0 0,-18 1 0 15,-15-16-1-15,-28-76-1 0,-26 9 0 16,-7 10 1-16,-5 29-2 0,19 43 0 0,10 27-19 15,2 18-39-15,0 19-60 0,0 17-54 16,0 15-504-16,-24 13 113 0,7 16 94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5:22:12.3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12162 25680 155 0,'-12'0'262'0,"1"8"40"0,1-4 3 15,8-4-14-15,-6 4-21 0,8-4-24 16,0 0-22-16,0 0-20 0,0 0-18 0,29-4-15 16,-9 0-11-16,3-4-10 0,18-1-8 15,1 0-6-15,1 3-6 0,34-8-5 0,5-1-8 16,9 3-8-16,8 4-9 0,7-6-9 16,96-8-9-16,-49 1-6 0,48-1 11 15,-5-6 3-15,19 2-5 0,8-3-7 0,85-16-4 16,-97 13-7-16,95-10-6 0,-93 10-6 15,8 0-6-15,-2 6-4 0,-6-1-5 16,-10 6-3-16,-50 7-3 0,-27 9 0 16,-19-2-2-16,9-2 1 0,-8 9-1 0,3-7-1 15,-12 3 7-15,-3 4-7 0,-6-5-5 16,-25 5-4-16,-3 5-10 0,-9-1-34 0,-15 7-71 16,-3 6-109-16,-15 13-600 0,-22 2 134 15,-43 15 111-15</inkml:trace>
  <inkml:trace contextRef="#ctx0" brushRef="#br0" timeOffset="856.8">12189 35063 105 0,'-12'0'262'0,"3"0"59"0,-3 0 16 15,12 0-8-15,-15 0-20 0,15 0-25 0,0 0-24 16,0 0-25-16,-12 0-22 0,12 0-15 15,0 0-10-15,0 0-9 0,0 0-8 0,0 0-10 16,0 0-7-16,39-6-9 0,-24 6-8 16,12-5-11-16,2 1-10 0,14-3-10 15,34-6-10-15,7 1-14 0,11-9-8 16,11 5-9-16,96-17-6 0,-3-5-5 0,-5 9-7 16,0-3-6-16,3 7-3 0,11 5-4 15,-11-5-2-15,-38 17 0 0,-18-1 1 16,76 8 1-16,-2-13 3 0,-48 7 0 0,50-3 1 15,-2 1-3-15,-58 2 0 0,-18 2-2 16,80-9 1-16,-60 1 1 0,-21 7 1 16,73-19 2-16,-52 8-2 0,44-3-1 15,-56 4-3-15,-30 5-3 0,-19 2-8 0,1 3-30 16,-2 6-75-16,-12 6-66 0,-15 14-44 16,-22 1-662-16,-22 2 143 0,-21-14 119 0</inkml:trace>
  <inkml:trace contextRef="#ctx0" brushRef="#br0" timeOffset="13994.98">13229 23112 70 0,'4'-21'232'0,"0"1"63"16,-4 6 18-16,2-5-7 0,-2 5-20 16,4-3-22-16,-4 6-25 0,0-2-23 0,2-10-21 15,0 2-19-15,-2-4-17 0,4 2-12 16,3-3-10-16,-7 6-8 0,0-2-4 16,0 1-3-16,0 5-1 0,0 0-3 15,0 3-4-15,0-3-8 0,0 5-10 0,0-4-7 16,0 4-7-16,-7-1-6 0,3 2-8 15,2 0-5-15,-4-1-7 0,4 1-6 16,-6 3-4-16,2-2-5 0,-5 3-4 0,3 1-4 16,-7-3-4-16,1 0-3 0,-7 3-3 15,7-1-2-15,-9 6-2 0,-4-4-3 16,0 4-1-16,0 4-2 0,-1-4-2 0,-8 6 1 16,-5-1-3-16,6 3 1 0,-2 5-2 15,4-7-1-15,-2 10-1 0,-1-1-2 16,1 1 0-16,2-6-1 0,2 11 0 0,-2-4 0 15,0 2 0-15,2 2 1 0,-2 3-2 16,4 5 0-16,-14 12 0 0,-9-7 0 16,15 3 0-16,8-9 0 0,2 1-1 0,-2 3 1 15,2-2 0-15,0 1 0 0,4-4 0 16,-3 4 0-16,3 0 0 0,2-3 1 0,-4 1 2 16,5-1 1-16,-3-2 0 0,2 5 1 15,1 0 0-15,3 1 0 0,-4-2-1 16,3-3 2-16,-5 6 0 0,2 4 0 15,3-5-1-15,-5 2 1 0,2-2 1 0,1 1 0 16,-1-8 0-16,5 6-1 0,-3 0-1 16,4 2-1-16,-5-2 1 0,5 0-1 15,-5 1 0-15,3-6-1 0,-1 2 2 0,3 2-1 16,1-4-1-16,-5-3 0 0,9 6-2 16,-1-10 1-16,3 4-1 0,0-1-1 15,2 0 0-15,-3 3-1 0,3-5-1 0,0 9 1 16,-2-5 1-16,1 5-1 0,-1 6 0 15,8-3 1-15,-10 0 0 0,8-7-1 16,2 4 0-16,-6-4 1 0,6 5-1 0,-2-6 0 16,2 5 0-16,0 2 0 0,0-9-1 15,2 7 0-15,-2-5 1 0,0 0 0 0,6-2 0 16,-4 5 0-16,2-3-1 0,2-3 1 16,-6 1 0-16,4 3-1 0,3-4 1 15,3-1 0-15,-8 1-1 0,4-8 1 16,0 8 1-16,3-1 0 0,-3 1 0 0,0-6-1 15,2 6 1-15,5-4-1 0,-5 4 1 16,4-6 1-16,-1 6-1 0,1-4-1 0,3-3 0 16,-3 4 0-16,2-4 0 0,3-2 1 15,-3 7 1-15,5-9 0 0,-5 2 1 16,7 0-1-16,-6-3 0 0,5 2 0 16,1-2 0-16,0-2-1 0,-1-2 0 0,7 4 0 15,-4-6 0-15,0-3 0 0,4 0-1 16,6 0 1-16,-4 0 0 0,-3 0 0 0,16-8 0 15,-1 4 0-15,-2-4-1 0,1-1 0 16,-3 4 2-16,2-10 1 0,-4 3-2 16,0-1-1-16,1 1 0 0,-1-1 1 15,-2-6 0-15,-2-2 1 0,2 7 0 0,-2-6 1 16,0 0 1-16,-2-1-1 0,0-3 0 16,4 3 1-16,-8-1-1 0,1-9 0 15,1 11-2-15,0-6 3 0,0-3-1 0,2-2 0 16,-6 6-2-16,4-5 0 0,-1-3 2 15,1 1 0-15,-4 1 1 0,-2-1 0 16,-1 0 0-16,1-2 3 0,0 2 2 0,-7-1 2 16,1 1 1-16,1-3 0 0,3-2 0 15,-7 1-1-15,3-2-1 0,-1 2 0 16,-3 2-2-16,5-7 0 0,-1 5-1 0,-7-2 1 16,4 2 0-16,3-5 0 0,-5 6-1 15,2-4 1-15,-3 2 0 0,3-2-1 16,0-1 1-16,3 1 2 0,-9-1 1 15,4-1-2-15,1-1 2 0,-3 2 3 0,0 2 1 16,1-4 3-16,-5-2 4 0,-2 3 4 16,2 5 0-16,-4-2 1 0,-4 5-1 0,4-11-1 15,-2 1-1-15,-11-2-2 0,7 4-2 16,0-3-2-16,-4 2-3 0,3 5-13 0,-5-4-73 16,10-1-76-16,-4 0 4 0,6-1-770 15,6-13 152-15,8-29 127 0</inkml:trace>
  <inkml:trace contextRef="#ctx0" brushRef="#br0" timeOffset="17715.74">12464 32671 23 0,'0'0'160'16,"0"0"56"-16,-8-9 22 0,8 9 6 15,0 0-1-15,-9-1-4 0,9 1-7 0,-6-8-10 16,6 8-12-16,-6-12-12 0,6 11-12 16,-2-4-11-16,-4-1-11 0,2-2-11 15,2 3-9-15,-7-2-9 0,3 6-7 0,2-8-7 16,4 9-8-16,-10-10-8 0,-1 8-11 16,3-2-8-16,0-2-8 0,-1 6-6 15,9 0-8-15,-20 0-8 0,7 6-5 16,-1 0-6-16,-7 4-4 0,1-1-3 0,-7 12-4 15,4-2-3-15,-4 4-3 0,-2-1-3 16,2 4-3-16,0 0-2 0,5 0-2 0,-1 5-3 16,-10 1 0-16,6-10-2 0,4 9-1 15,-6 0-2-15,2-4-1 0,1 3 0 0,3-2-1 16,2 5-1-16,-6 0 1 0,5-6-1 16,1 6 1-16,-4-6 2 0,4 5 2 15,1 2 0-15,1 2 2 0,-2-4-1 16,1 6-1-16,-1-7 0 0,0 5-1 0,1-4-1 15,-1 5-1-15,3 0 1 0,1-6-1 16,3 1-2-16,1 4 0 0,-3-4-1 0,3 6-1 16,-1-5 0-16,3 2 0 0,-3 0 0 15,4 3 0-15,3-2 0 0,-1 1 0 16,-4-4-1-16,3 0 0 0,3-6-3 0,0 0 1 16,6-1 0-16,-8 1-1 0,8-2 1 15,0 3 0-15,0-3 0 0,0 3 2 16,0-4-1-16,0 3-1 0,2-1 1 0,-2-1-1 15,6 3 1-15,0-4 0 0,0 3-1 16,3-1-2-16,-3-5 1 0,2 6 0 16,0-5 0-16,5-1 1 0,-1 4 0 0,-1-5-1 15,9 4 1-15,-1 5 0 0,-5-9 0 16,7 2 1-16,0-1 0 0,-7-3-2 16,1-4 0-16,-1 6 1 0,1-9-2 0,3 2 1 15,-3 1 0-15,-1 2 0 0,1 1 0 16,3-3 0-16,-1-8 1 0,-3 10 0 0,5-4-1 15,3-3-1-15,-7 2 0 0,4-2 0 16,-5 0 2-16,7 3 0 0,-5 0-1 16,3-3 0-16,2-4-1 0,-7 5 1 0,3-2 0 15,1 0-1-15,-1-2 0 0,3 1 0 16,-1 5 0-16,2-5 0 0,-1-2 0 16,-5 4-1-16,1-4 1 0,5 2 0 0,-2-6 1 15,3 4-1-15,-1-1 1 0,0 6-1 16,-3-10 1-16,5 0 1 0,0 2 0 15,-5-2 0-15,3 0-1 0,-5 0 0 0,5-2-1 16,4 2 0-16,-4 0 0 0,1-7 0 16,5 7 2-16,-6-7 5 0,2 7 0 0,-1-6 1 15,3-1 1-15,0 2-1 0,12-9 0 16,0 0 0-16,-1-4-1 0,1 2-1 16,0-5 0-16,0 1-2 0,5-1 0 0,-7 2 0 15,0-2-1-15,0 3 0 0,-2-8 0 16,-2 5-1-16,2 2-1 0,-4 0 0 15,4-1 1-15,-10 6 0 0,0-7 1 0,-5 10 0 16,3-6-1-16,-7 2-1 0,1 4 3 16,-1-8 0-16,5 3 1 0,-9 0 2 15,7-5 3-15,-3 8 3 0,1-8-1 0,-7 1-1 16,13-11 3-16,-7 9 0 0,5-12-2 16,-9 2-1-16,9-1 0 0,-3 1-1 15,3 1-2-15,1-6 2 0,-5 6-4 0,1-2-1 16,3 0 1-16,-2 0 0 0,1 1 0 15,-1 0 1-15,-7 1 0 0,4-1-1 0,-3 2-1 16,-1 7-2-16,-2-2 0 0,5-1 0 16,-5 4 0-16,-2-4 2 0,3 4-1 15,-1 2 0-15,4-1 2 0,-10-3-1 0,9-5 1 16,-3 5 0-16,6-9-1 0,-5 4-1 16,9-5 0-16,-9 2 1 0,3-2 1 15,2 2 2-15,-7-1 1 0,7 8 2 0,-8 0 3 16,-4 2 2-16,5 1 2 0,-1 1 1 15,-4 1 5-15,4-5 2 0,-6-1 1 0,0 3 1 16,0-2 1-16,0 3-2 0,0 2-2 16,0-11 1-16,0 9 0 0,0-3 2 15,0-3 2-15,-6 3 4 0,4-3 3 0,2 3 1 16,-11-4 2-16,7 5 0 0,-2-11-2 16,-6-5-2-16,3 7-2 0,-5-5-3 15,-1 1-3-15,3 5-1 0,-2-10-3 0,-7 10-1 16,0-2 0-16,-2 2-1 0,3 0-2 15,-7 2-1-15,-2 5-2 0,-6 5-3 16,0 0-2-16,-7 9-4 0,-7 8-7 0,-5 3-29 16,-35 13-20-16,-2 8-28 0,-2 11-31 15,-68 31-35-15,45-16-53 0,31-3 12 0,21-14-722 16,15-15 150-16,14-10 126 0</inkml:trace>
  <inkml:trace contextRef="#ctx0" brushRef="#br0" timeOffset="24362.32">15465 25680 45 0,'-6'-9'196'15,"0"0"57"-15,4 3 14 0,2-8-8 0,-6 11-15 16,1-9-21-16,1 3-20 0,0 6-17 16,4-5-11-16,-2 4-5 0,2-5-1 0,0 9-7 15,-10-12-10-15,8 7-10 0,2 5-15 16,-7-6-12-16,7 0-13 0,0 6-10 16,-2-3-10-16,2 3-8 0,0 0-7 15,0 0-7-15,0 0-4 0,0 0-5 0,0 0-6 16,-12 11-6-16,12-11-4 0,-2 13-4 15,2-5-2-15,0 5-4 0,-4-2-2 16,8 1-3-16,-8 0-2 0,4 6-2 0,4-7-1 16,-4 10-2-16,2 1-2 0,2 3 0 15,4 2-1-15,-8-5-1 0,7-2-1 16,-3 5-1-16,6-2-1 0,-8 3 0 0,6-5-2 16,3 3 0-16,-3-3 1 0,4 0-1 15,-3-5 1-15,3 1 0 0,9 14-1 0,-3-9 1 16,7 3 0-16,-2 3 0 0,4-3-1 15,6-1 0-15,-2-2-1 0,2 5 0 16,23 9 0-16,-15-5 0 0,11 2 0 16,-7-4-1-16,11-1 1 0,-11-3 0 0,11 3-1 15,-6-6 0-15,12 7 0 0,6 0-1 16,-6-5 1-16,2-3 0 0,11 2 0 0,-3 2 0 16,11-10 0-16,1 11 1 0,7-9 0 15,0-7 0-15,0 4 0 0,6-2 0 16,1-6 0-16,-5 9 1 0,8-5-1 15,-2-2 0-15,4-4 0 0,-3 1 0 0,5 0 0 16,0-5 0-16,5 0-1 0,2 0 1 16,-1-10-1-16,-5 6 0 0,1-4 2 15,3-7 3-15,1-1 3 0,79-16 3 0,-51-2 0 16,-32 15 1-16,-5-6 0 0,73-25-1 16,-42 16 1-16,-28 2-1 0,-16 6-2 15,2-1-2-15,0-7 1 0,-6 6-1 16,-1-4 1-16,-1-2 3 0,-6 0 3 0,-7 2 4 15,-4-4 4-15,0-5 3 0,-4-1 2 16,-12 1 2-16,-1 5 1 0,-1-8 1 16,-13 9-1-16,-6 3-3 0,-2-2-4 0,2 6-1 15,8-21-3-15,-4 12-2 0,-6 3-2 16,2 5-2-16,-9-3-1 0,1 2-2 0,2 7-1 16,-2-11 0-16,-1 11-1 0,-1 2-1 15,-11 1 0-15,2 5 0 0,1-3-1 16,3 4 0-16,-12 1-2 0,5-1 0 15,-3 9 1-15,4-4-1 0,-2 1 0 0,-6-5-2 16,2 11 0-16,0-8 0 0,-4 1-1 16,2 2-1-16,-6 3 0 0,4-4-1 15,-6-1 0-15,-5 4 0 0,-5-5 0 0,-3 0-1 16,4-1 0-16,-9 2 0 0,3 6 0 16,-19-7 0-16,7-3 1 0,-6 5 0 15,0-3-1-15,-1 2 1 0,1-3 0 0,0 3 0 16,3-3-1-16,3 2 1 0,6 5 1 15,2 0-1-15,7-8 0 0,-1 10 0 16,0-6-1-16,7 4 0 0,6 2 0 0,-7-1-3 16,9-1-2-16,-4 1 2 0,6 3 1 15,4 1 3-15,0 0 1 0,8-15-4 16,4 11-1-16,9 1-4 0,2-6 0 0,10 9-4 16,6-12-2-16,7 7-1 0,5 1 0 15,26-7 3-15,-1 2 1 0,7 2 1 16,-11 1 0-16,-2-3 0 0,-14 9 1 0,-4-4 0 15,-7 4 1-15,3 0 0 0,-9 0-1 16,-8 4-1-16,-2-4 1 0,-2 9 1 16,0-8 1-16,-6 9 2 0,1 1 1 0,-3-1 2 15,-5 3 0-15,1 5-1 0,-3 5-6 16,-8-2-33-16,7 24-33 0,-5-2-54 16,-4 10-39-16,4 32-551 0,-6 2 120 15,0-9 99-15</inkml:trace>
  <inkml:trace contextRef="#ctx0" brushRef="#br0" timeOffset="25550.02">17466 34992 52 0,'-23'-26'244'0,"3"1"75"0,-1-3 17 15,4 2-8-15,3 3-19 0,2 2-26 16,3 0-26-16,-1 5-24 0,2 0-22 16,6-1-21-16,-9 4-18 0,7 6-16 15,0-1-18-15,2-4-15 0,-4 7-13 0,6 5-10 16,-2-1-12-16,2 1-8 0,0 0-9 15,0 0-7-15,0 0-7 0,16 32-5 16,-3-14-4-16,-7 3-5 0,10 12-5 0,5 2-3 16,-2 7-3-16,12 16-4 0,4 4-1 15,6-5-3-15,0 5-2 0,7 1-2 16,-3 1-1-16,11-5 0 0,4 3-2 0,2-6-2 16,8-4-2-16,3 0-1 0,7-12 1 15,71 27-2-15,-33-26-1 0,-17-20 3 16,-10-9-3-16,9 1 0 0,-1-12-1 15,4-2 0-15,1 1-1 0,1-13 1 16,-8 5 2-16,-4-5 2 0,4-5 5 0,-8-3 6 16,-4 6 3-16,-9-6 5 0,-5 0 3 0,-9-3 4 15,-17 3 4-15,-4 2 4 0,-5 6-1 16,-10-8-3-16,1 1-3 0,-6 1-4 16,-7 4-3-16,1-1-4 0,-3 0-3 15,-1 0-2-15,1-2-3 0,-4 4-4 0,1-4-2 16,-3 1-1-16,0-2-3 0,-2 2-1 15,-4 1 0-15,4 3-2 0,-4 0-2 16,0-5-1-16,-4 8 0 0,0-11 0 0,-4 1 0 16,4 3-1-16,-11-2-1 0,5 4-2 15,-3-3 1-15,1 4 1 0,2-1-2 16,-3 3-1-16,-1 2 0 0,6-2-2 16,-5 2 1-16,5 4 0 0,2-3 1 0,-1 2-1 15,-1 3 1-15,2-5-3 0,6 7 2 16,-6-8-4-16,0 10-2 0,4-9 3 15,2 9-1-15,0 0-1 0,2-8 0 0,-2 8 1 16,12-7 0-16,0 7 2 0,-1 0 1 16,14 0-2-16,-3 0 2 0,11 0 1 0,-10 0-2 15,10 0 0-15,11 7 2 0,3-7-1 16,-1 7-2-16,-1-7 1 0,-2 1 0 16,1 3 1-16,-9 1-1 0,-6-5 1 15,-4 4 3-15,-3 2 1 0,-3-6 1 0,-11 2 0 16,5 7-2-16,-13-4-13 0,-6 10-24 15,-1 2-26-15,-11 23-32 0,-11 15-39 16,6-4 2-16,0 13-645 0,11-18 129 0,0-10 109 16</inkml:trace>
  <inkml:trace contextRef="#ctx0" brushRef="#br0" timeOffset="29746.86">21863 21538 86 0,'2'-10'244'15,"2"9"56"-15,-2-7 12 0,-2 8-12 16,0-12-21-16,0 12-27 0,0 0-26 15,0-1-25-15,0 1-21 0,0 0-19 0,0 0-16 16,0 0-15-16,-13 13-13 0,11-5-12 16,2-7-10-16,-6 11-7 0,4-3-5 0,-2 2-6 15,2 5-4-15,-8 10-5 0,1-2-5 16,1 9-6-16,-4 9-4 0,3 10-6 0,-11 18-2 16,3 2-5-16,-4 2-3 0,3 3-3 15,1-1-3-15,1-3-3 0,5 4-3 16,-1-3-2-16,4-16-2 0,2-5-3 15,3-3-1-15,-1-7-3 0,4 4-1 0,0-9-1 16,4-5 1-16,-1-4 1 0,3-2 0 16,2 11 0-16,4-6-1 0,-5-8-1 15,1 1 0-15,4-8-1 0,3-1-1 0,-1-1 0 16,3-3 0-16,1-8-1 0,5-4-1 16,4-4 0-16,8-8-2 0,2-3 1 15,17-22-1-15,0-8 0 0,-5-4-1 16,-5-4 1-16,3-4-1 0,-5-6 0 15,-5 1-1-15,2-6 0 0,-10-5 0 0,-8 5-1 16,6-6 2-16,-13 3 0 0,-6-6 4 0,1 11 8 16,-5 11 9-16,-4 2 6 0,4 0 2 15,-8 0 0-15,0 7-3 0,-3-6-3 0,1 10-9 16,-2 0-17-16,-2-3-34 0,-3 13-28 16,-1-1-22-16,-1 1-32 0,-5 11-78 15,1 11-489-15,2 0 114 0,-3 9 94 16</inkml:trace>
  <inkml:trace contextRef="#ctx0" brushRef="#br0" timeOffset="30574.9">22532 30521 165 0,'0'0'262'0,"-12"0"31"15,4-3 3-15,8 3-12 0,-17 0-20 0,13-6-21 16,4 6-23-16,-15 6-21 0,15-6-21 16,-18 3-19-16,10 0-15 0,-3 2-15 15,1 8-12-15,-5-1-12 0,1 3-8 16,-7 11-7-16,-4 0-7 0,-6 27-7 0,-4 0-5 16,-4 9-6-16,2 2-5 0,-5 14-5 15,3-4-4-15,4 10-4 0,4-2-3 0,-8 9-6 16,8 7-3-16,0-8-4 0,6 14-3 15,4-14-3-15,-6 4-3 0,13 1-2 16,-5-11-2-16,5 5-1 0,6-16-3 16,4-9-2-16,4-18-1 0,0-4 0 15,4 2 1-15,4-3 0 0,4-5-3 0,1 2 2 16,5-6 0-16,7-8 1 0,2-3-1 0,2-11-2 16,-2-7-2-16,2-3-1 0,12-12 0 15,21-10-1-15,-4-9 1 0,4-10 1 16,-6-5 0-16,2-9 2 0,-5-11 0 0,-3-7 0 15,-7-3 0-15,-3-8-7 0,-5-11-13 16,-12-3-14-16,-3-1-10 0,-5 3-13 16,-7-2-19-16,-8 3-63 0,-10 17-43 15,-5 13-454-15,-3 13 105 0,-3 12 87 0</inkml:trace>
  <inkml:trace contextRef="#ctx0" brushRef="#br0" timeOffset="37561.24">19649 24916 96 0,'-42'-21'260'0,"9"0"69"16,6 10 20-16,9-7-8 0,-1 6-24 15,1 7-27-15,7-3-28 0,-3-1-25 0,8-1-24 16,-7 8-21-16,5-7-18 0,6 9-16 16,-8-4-13-16,10 4-7 0,-2-7-6 0,2 7-6 15,0 0-7-15,22 0-7 0,3-4-10 16,4 4-7-16,16 0-8 0,15-7-6 16,23 7-4-16,2-2-4 0,12-1-5 15,-10-2-4-15,4-5-6 0,4 7-5 0,-2 1-4 16,2-4-5-16,-8 6-4 0,-13 0-2 15,-12 0-5-15,-10 6-5 0,2-1-9 0,-11 5-19 16,0 7-66-16,-3-2-70 0,7 27-89 16,-16-9-537-16,-10-3 127 0,-3 1 105 0</inkml:trace>
  <inkml:trace contextRef="#ctx0" brushRef="#br0" timeOffset="38419.61">20668 34806 17 0,'-25'-8'227'16,"4"0"85"-16,-1-1 23 0,-1 5-7 0,2-4-21 15,3 4-25-15,3-1-26 0,7 4-24 16,-7 1-22-16,9 0-22 0,6 0-19 16,-21 0-18-16,17-6-13 0,4 6-9 15,-16 0-8-15,16 0-5 0,-8-4-4 0,8 4-3 16,0 0-4-16,0 0-4 0,0 0-5 15,0 0-5-15,0 0-3 0,24 10-3 0,-11-10-4 16,20 0-4-16,-6-6-4 0,22 12-6 16,3-6-6-16,31-6-7 0,-13 6-2 15,19-4-2-15,-9 0 1 0,1 4 1 16,2-12 1-16,-7 7 4 0,-12-4 3 0,-8 2 4 16,-10 2 5-16,-1 4-4 0,-4-9-2 0,-5 7-5 15,-10-3-5-15,3 4-6 16,-2-3-6-16,-2 5-7 0,0 0-17 0,4 0-44 15,-9 13-70-15,16 0-68 0,1 0-30 16,2 8-659-16,-4-2 143 0,0-18 118 16</inkml:trace>
  <inkml:trace contextRef="#ctx0" brushRef="#br0" timeOffset="71342.47">28679 25162 28 0,'0'0'204'0,"0"0"69"0,0 0 18 0,-10-20-4 16,10 20-17-16,-2-9-19 0,2 9-16 0,0-8-11 15,-2 4-11-15,2-5-10 16,0 9-8-16,0-12-7 0,-4 11-10 0,4-9-11 15,-2 8-12-15,2 2-12 0,0-14-12 16,0 9-12-16,0 5-11 0,-6-10-11 0,1 10-8 16,3-11-9-16,2 11-8 0,0 0-6 15,-2-9-5-15,-2 7-5 0,4 2-5 16,-6-3-6-16,6 3-6 0,-8-6-4 0,8 6-5 16,-17 0-1-16,7 6-3 0,-5-3-2 15,-1-1-5-15,-5 6-2 0,-4 4-2 0,3-3-1 16,-7 4-3-16,-4 6 0 0,2 2-1 15,-5-4-2-15,1 8-1 0,-12 12-1 16,-3-5 0-16,1 5 0 0,1-2 0 16,-2 8-2-16,15-10 0 0,-16 9 0 0,7-1-1 15,7-5 0-15,4-6-1 0,-11 13 0 16,9-7-1-16,4-8-3 0,7-1-1 16,-1 3 2-16,0 1-2 0,-6 0 1 0,6 1-1 15,-10 15 1-15,2-11 1 0,4 2 0 16,4-10 0-16,0 6 1 0,-1-2 0 15,1-5 0-15,4 0 0 0,2 5 0 16,-1 2 1-16,-1-2 0 0,0-6 0 0,3 5 0 16,3 1 0-16,1-10-1 0,6 4 1 0,-3-6-1 15,3-4 0-15,6 5 0 0,-10 2 0 16,9-3 1-16,-7 0 0 0,8 1-1 16,0 0 0-16,-4 2 1 0,2-2 0 0,2 3-1 15,2-3 1-15,-5 2-1 16,5 2 0-16,0 1 0 0,0-6 0 0,0-3 1 15,5 9-1-15,-5-5 0 0,2 2 1 16,2 1 0-16,2-3-1 0,-2 0 0 0,2 2 1 16,1 1 0-16,5-3-1 0,-4 1 0 15,7 10 1-15,-1 2-1 0,5-6 0 16,1-3 0-16,-9 3-1 0,14 2 1 0,1-7 0 16,-3 2 0-16,4-3 1 0,8 4 0 15,-6-11 0-15,12 6 1 0,1-9 0 16,3 6-1-16,28-7 1 0,5 5-1 15,5-9 1-15,-17-7 1 0,23-2-1 0,2-7 0 16,6 0 1-16,0-3 0 0,2 1-1 16,-6-10-1-16,11 9 0 0,-5-8 0 0,4-1-1 15,1 5 1-15,-1-3 0 0,2-2 0 16,-3 1-1-16,86-15 1 0,-52 5-1 16,-30 9 1-16,-13-1-1 0,2 3 0 0,2 6 0 15,-2-8-1-15,0 1 1 0,2-1-2 16,0 6 1-16,-4-7 0 0,2 11 1 15,-10-2-1-15,6 0-2 0,-10 2 3 0,8-2 0 16,-11 5-3-16,3 4 1 0,1-6 3 16,-5 0-1-16,1 6 1 0,-9-4 0 15,-14 4 0-15,-5-2 1 0,2 1 2 16,1-5 0-16,-3 10 0 0,0-6 2 0,-7 1 0 16,3 0-1-16,-3 3 0 0,-8 2 1 15,-6-3-1-15,0-3 3 0,-8 1 0 0,-1 5 2 16,5 0 4-16,-15-5 6 0,9 4 8 15,-4 1 5-15,-3-4 3 0,-4-3 0 16,5 5-1-16,-9-6 1 0,6-2 2 16,-4 5-1-16,5-12-1 0,-5 4 0 0,0-8-2 15,-4-2-2-15,2-2 0 0,-2-2-2 16,-4-5 0-16,-2-15 2 0,-2 7 3 0,-11-33 0 16,-5 4 2-16,-9-6 0 0,-7 4-4 15,-5 0-1-15,-58-54-3 0,20 36-5 16,-31-20-1-16,-12 3-2 0,-6 11-4 15,-6 6 1-15,-9-3-3 0,-2 7-2 0,1 6-6 16,-14 4-7-16,-7 2-18 0,-17 18-13 16,-18 10-13-16,-22 5-13 0,-7 19-11 0,-17 21-14 15,-89 21-29-15,27 20-49 0,18 44-14 16,40 13-680-16,76-23 142 0,11-1 119 16</inkml:trace>
  <inkml:trace contextRef="#ctx0" brushRef="#br0" timeOffset="84977.68">35728 30521 104 0,'-6'0'223'0,"6"0"41"0,0 0 5 0,0 0-12 15,0 0-18-15,0 0-21 0,0 0-18 16,0 0-17-16,0 0-17 0,0 0-13 15,-7 8-13-15,7-8-10 0,0 0-11 16,0 0-8-16,7 4-8 0,-5 0-8 16,2 1-7-16,-2-2-6 0,2 2-9 0,2-1-4 15,-4 5-5-15,5-9-3 0,1 11-2 16,0-7-2-16,4 4-4 0,3 5-5 0,4-5-4 16,-5 3-3-16,3 2-4 0,7-1-3 15,-13-2-2-15,20 1-2 0,-2 4-2 16,2 1-2-16,2-5-2 0,0 9-2 0,-4-14-2 15,6 6-2-15,-6-5 1 0,10 1 0 16,-8 1 0-16,-2 0 1 0,-2-9 2 0,2 3 1 16,2 1 2-16,-6 1 0 0,1-5 0 15,1 0 0-15,-4 2-1 0,2-2-1 16,0 0 1-16,-1 0-2 0,5 0-1 16,5-2-2-16,5 2-1 0,2-9-1 0,7 1-2 15,-1 0 0-15,26-9-2 0,-3 2-1 16,-14-2-1-16,-5 7-1 0,-11-4-1 15,1 2-1-15,-2 2-1 0,-4-6 0 0,-8 11 2 16,-4-4 1-16,-2 1 6 0,-5-2 8 16,3 7 3-16,-3-8 2 0,1 4-2 15,-7-3-4-15,5 3-1 0,-5-2-1 16,-2 0-2-16,0 2-1 0,-1-1-3 0,5-9 0 16,-4 5-2-16,5-4-1 0,-5 1 0 15,0-5 3-15,1-2 4 0,1 1 1 16,-6-1 2-16,2-2 0 0,5-6 1 0,-9 7-1 15,4-23 3-15,-4 2 1 0,-2 3-1 16,0-2 0-16,0-2 0 0,0 1-1 0,0-2-1 16,-2 8-2-16,-2-8 1 0,0 6-2 15,-7 0-1-15,9-5 0 0,-4 7 0 16,-6 1-1-16,10 4-1 0,-5 4-1 16,1 4-1-16,0-7-1 0,2 10-2 0,-2-9 0 15,-1 9-1-15,1-10-3 0,-2-2 0 16,2 2 0-16,-1 3-1 0,-1-12 0 0,2 9-2 15,0-2-1-15,0 11 3 0,4-8 4 16,-5 6 1-16,1-3 2 0,0 3 3 16,2-3-1-16,-2 3-1 0,-5 3 0 15,7-9-3-15,-6 9 1 0,6-2-2 16,-7-14 0-16,1 2 0 0,0 4-1 0,1 2 0 16,-5-4-2-16,2 2 1 0,3 2 2 15,-3-2 0-15,-3 0 1 0,7 6 3 0,-6-8 0 16,1 6 1-16,3-4 1 0,-9 7 3 15,5-2-2-15,-5 5-4 0,-1-2-2 16,-1 3-1-16,6 0-5 0,-5 8-5 0,1-6-8 16,-2 9-4-16,-10-1-1 0,11 2 0 15,-11-2 2-15,-2 9-1 0,2-8 0 16,0 9 1-16,2-7-1 0,0 8 5 0,-4-1 2 16,4 1-3-16,-4 0 5 0,-6 9-2 15,-7-9-3-15,5 11 1 0,1-9-3 16,-1 7 4-16,0 2-3 0,1 9 2 0,3-9-2 15,-2 10 1-15,2-8 3 0,-13 27 2 16,1-5-2-16,1 5-1 0,0 5 1 16,5 8 2-16,0 4 2 0,1 7-5 0,1 18-1 15,0-1-16-15,-23 96-33 0,2 7-40 16,12 9-46-16,2 12-90 0,9 0-606 16,-6-2 139-16,-1-15 116 0</inkml:trace>
  <inkml:trace contextRef="#ctx0" brushRef="#br0" timeOffset="91804.68">45160 30024 14 0,'-11'12'177'0,"-3"2"67"0,-1-8 25 0,-1 7 4 15,1-5-6-15,1-4-10 0,5 4-14 0,-3 1-16 16,4-5-20-16,2-4-18 0,-1 2-21 16,3 3-15-16,-2-5-14 0,6 0-13 15,-10 8-10-15,10-8-8 0,0 0-7 0,0 0-8 16,0 0-5-16,10 5-5 0,-10-5-6 16,8 0-5-16,1 3-5 0,5-3-4 15,-2 0-4-15,15 0-7 0,0 0-4 0,4 0-3 16,13 0-4-16,1 0-5 0,5 0-3 15,-3 0-4-15,-1 0-1 0,5 0-3 16,-5 0-1-16,-1 5-3 0,-10-5-2 16,-3 0-1-16,-6 0 0 0,1 0 5 0,-6 0 12 15,-5 0 16-15,-1 4 11 0,-3-8 1 16,1 4-2-16,-3 0-2 0,0 0-6 0,-10 0-5 16,15-5-4-16,-7 5-5 0,-8 0-4 15,8-3-3-15,-8 3-3 0,11 0-3 16,-9-5-4-16,-2 5-3 0,0 0-2 0,0 0-7 15,0 0-9-15,-21-8-32 0,9 8-34 16,-9 0-72-16,-4 8-81 0,-16 0-549 16,2 1 129-16,-3-13 106 0</inkml:trace>
  <inkml:trace contextRef="#ctx0" brushRef="#br0" timeOffset="121226.24">25817 22369 28 0,'-9'-15'221'0,"-3"-2"74"0,-2 1 19 0,-1 0-8 16,-4 4-12-16,5 3-17 0,2-3-20 15,1 3-21-15,1 5-23 0,2-3-20 16,1-2-19-16,-1 6-17 0,6-6-14 0,-2 5-11 15,2-2-8-15,-2 0-7 0,4-3-9 16,0 9-8-16,0-7-6 0,0 7-4 16,4-4-4-16,-4 4-5 0,0 0-6 0,0 0 0 15,14 11-2-15,-12 4-4 0,11-5-4 16,-1 11-7-16,5 11-5 0,1 0-4 16,3 1-4-16,0 0-4 0,-1-1-10 0,1 5-4 15,14 19 1-15,-12-13-1 0,0-5 1 16,8 24 1-16,-2-12 1 0,0 7 0 15,-7-7-1-15,-1-7-1 0,-2-2-1 0,9 19-2 16,-7-15-3-16,0-4-2 0,-5-1-1 16,3-6-2-16,-5-2-1 0,1 2 0 15,-1 4 1-15,5-3 0 0,-5-1 1 0,1-2-1 16,-1 2-1-16,1-1 0 0,-3 0-2 16,-1-5-1-16,-1-7-1 0,-2-1-2 0,5-5 1 15,-11 5-1-15,6-2-2 0,2-5-1 16,-10-1 1-16,4-2 0 0,1 1 1 15,-3-5 0-15,2-2 0 0,2 6 0 0,-4-5 0 16,0 3 0-16,2-3 1 0,-4-1 1 16,0-4 0-16,6 12 0 0,-6-8-2 0,7 1 1 15,-7-5 0-15,0 0-2 0,0 0-1 16,0 0-1-16,0 0-2 0,0 0-2 16,0 0 0-16,-27-9-3 0,16 1 0 15,1 4-1-15,-2-5 0 0,-5-2 0 0,-1-1 2 16,-3 3-1-16,0-4 1 0,1-1-2 15,-7-2 2-15,-2-1 0 0,2 2 2 16,2-1 3-16,4 1-1 0,1 5 0 0,-5-2 0 16,8 2 2-16,-1-1 0 0,1 4-1 15,3-1 0-15,-1-1-1 0,-3-3-1 0,3 3 0 16,7 8 0-16,-4-10-1 0,-1 11 1 16,5-9-2-16,2 8-1 0,-1-4 0 15,3 0 0-15,-2 5-3 0,6 0 2 0,-8-12-4 16,-2 12 2-16,10 0 1 0,-7-4-1 15,7 4-2-15,0 0 3 0,0 0-1 16,0 0 0-16,-2 15-1 0,2-15 1 0,13 12 2 16,-5 1-1-16,4 4 0 0,3 6 0 15,-1-4 0-15,7 8-1 0,2 2-3 16,-3-7-1-16,1 9 2 0,2-9 1 0,2-1-2 16,-9 0 1-16,3-6-2 0,-9 2 1 15,7-5 4-15,-3 0 1 0,-4 0-5 0,5-4 4 16,-5 5 0-16,1-12 1 0,1 6 3 15,-4-7 1-15,11-8 1 0,8-13 2 16,-3-11 0-16,16-15 0 0,1-19-1 16,-4-3 1-16,3-9-3 0,1 3 0 0,-4-2-3 15,2 3-24-15,-8 11-38 0,5-2-46 16,3 11-45-16,-16 14-21 0,5 11-645 0,-1 1 136 16,-6 6 114-16</inkml:trace>
  <inkml:trace contextRef="#ctx0" brushRef="#br0" timeOffset="122408.23">25788 33484 145 0,'-21'-8'238'16,"7"-9"33"-16,-5 6 3 0,5-1-11 16,1-1-17-16,-1 1-17 0,3 3-15 15,5 2-17-15,-4-2-15 0,6-3-12 0,-3 8-13 16,1-5-11-16,2 7-8 0,0-9-10 15,4 6-8-15,0-5-9 0,-6 5-7 16,6-7-8-16,6 3-9 0,-6-3-8 0,8-8-7 16,5-1-6-16,7-11-6 0,3-2-5 15,20-25-5-15,5-1-5 0,6-11-3 16,45-50-5-16,-27 28-3 0,-4 16-4 0,-5 11-4 16,48-54-1-16,-32 34 0 0,-11 12 0 15,-10 12-1-15,2 4 1 0,0 5-2 0,-5-1-2 16,1 5-2-16,-8 3-2 0,-1 13-2 15,-5 2-2-15,-13 9 0 0,-3 1-2 16,1 1 0-16,-8 4-2 0,2-1 0 16,-9 2-1-16,7 4-1 0,-3-8-2 0,3 6 0 15,-9-2 1-15,3 2 1 0,-1 0 1 16,-4 2 1-16,0 2 1 0,-3 8 0 16,-5-3 0-16,0 4-1 0,0 0-1 0,0 0 0 15,0 0 1-15,-36 12-1 0,16 1-1 16,-11 7 1-16,0-7-1 0,-11 8-1 0,-15 9 1 15,-3-3 0-15,8-1-1 16,6-15 1-16,9 4 3 0,-4 3 0 0,2-13 2 16,3 4-1-16,5-3 1 0,5-1 0 15,3 3 0-15,2-8-1 0,1 2 0 0,5 1-3 16,1-3-1-16,3 7-2 0,3-7 0 16,8 0-1-16,-12-10 0 0,12 10-1 0,4-15 1 15,2 8-2-15,4-14 0 0,15-4 0 16,0-7-1-16,22-11 0 0,7-4 0 15,2 0 0-15,2-5 0 0,4 6-1 16,2-3 0-16,0 4-2 0,2 1 0 0,-8 9-1 16,-2 6 0-16,-9 9 0 0,-11 4 0 15,-8 6 2-15,-1 0 2 0,-6 8 2 0,-4 2 6 16,-3 2 4-16,5 8 5 0,-7 0 5 16,-4 13 1-16,7 19 2 0,-7 3-2 15,11 30 1-15,-11 8-4 0,10-7-13 16,-1-5-47-16,6-1-71 0,22-15-74 15,5-11-579-15,12-17 127 0,-2-33 106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5:29:37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21507 30726 148 0,'8'-11'250'0,"5"2"32"0,-7 8 2 15,2-9-12-15,0 6-16 0,5 4-15 0,-1 0-13 16,3 0-12-16,-5 14-13 0,4-4-14 16,1 12-13-16,10 9-15 0,-11 1-12 15,15 34-13-15,-2-1-12 0,0 9-11 0,-4 1-11 16,3 1-10-16,1 3-9 0,-4 1-9 15,4 6-7-15,-6-11-6 0,-1 3-6 16,1-5-4-16,-7-7-6 0,-3-10-5 16,-1-5-1-16,-2-8-2 0,-1 1-1 15,3 3-2-15,-6-6-1 0,2 4-4 0,0-7-1 16,3-6-2-16,-9 0-1 0,6-6 0 16,-4 1 0-16,0-2-2 0,8-3 0 0,-8 9-3 15,3-9-2-15,-1 7-1 0,6-5-1 16,-10 0-1-16,6-2-3 0,-2 5 0 15,7-2-2-15,-7-5 0 0,0 2-2 16,8 3 1-16,-10-4-1 0,7-1 0 0,3 1 0 16,1-2 0-16,1 2-1 0,7 4 0 15,1 3 0-15,5-5-1 0,4-1 0 0,4-1 0 16,27 10-1-16,0-5 0 0,-2 5 0 16,11-11-1-16,-1 2 0 0,2 0-1 15,3-1-2-15,7-7 1 0,3 6 0 16,0-2 0-16,8-7 0 0,2 1 0 0,2-3 0 15,4 3 0-15,1-9 0 0,9 3 0 16,-3 0-1-16,8-1 0 0,-1 7 0 16,100-3 0-16,-62 3 0 0,-29-12 1 0,-12 7 0 15,4-2-1-15,105-3 0 0,-60 4 0 16,-27-6-1-16,-16 0 2 0,6 4-2 0,99-4 0 16,-55 4 0-16,-34-4 1 0,-16 0-1 15,6 0 0-15,97 5 0 0,-64-5 1 16,-24 1-1-16,-26-1 0 0,13-1 1 15,-4 2-1-15,4-2 0 0,101 1 1 0,-60-9 1 16,-27 5 1-16,77-9-1 0,-50-2 2 0,52-3 0 16,0 0-1-16,-12-3-1 0,-38 11 1 15,56-12 1-15,-8-4 0 0,4 9-2 16,-4-11 0-16,-3 2-1 0,-5 8 1 16,-42 11 0-16,52-7 0 0,-56 13 0 15,-24 1-1-15,-18 0 1 0,113 15 0 0,-20-2 0 16,-46-1-1-16,36 12 1 0,-45-3 0 15,-27-7 0-15,77 15 0 0,-59-9 0 0,-20-4 1 16,-16 1 7-16,4-8 5 0,7-6 6 16,98 9 6-16,-53-9-1 0,-24-3 2 15,-26-3-1-15,109-1-1 0,-68-4-3 16,-25 5 0-16,-22-3 3 0,4 3 3 0,3-3-2 16,-7 4 0-16,8-2 1 0,-9-1 1 15,-4 0 6-15,-3-2 6 0,-9 3 5 0,-9-5 6 16,-18 7 7-16,-8-4 3 0,-15 3 4 15,-8 3 2-15,-4-2 1 0,-6-8 0 0,2 10-4 16,-4-10-5-16,-1-1-6 0,1 1-4 16,2-15-5-16,-3-7-4 0,-3-5-4 15,2 0-5-15,1-32-3 0,1-2-4 16,-7-3-3-16,3-7-3 0,-11-6-2 0,0-3-3 16,-4-14 0-16,9-3-1 0,-15-5-2 15,-3-6-1-15,3-98-2 0,-16 12-4 0,5 54-20 16,1 24-32-16,1 26-30 0,5 5-33 15,-2-4-49-15,10 4-72 0,24 10-32 16,12-2-645-16,61-62 152 0,54-55 126 16</inkml:trace>
  <inkml:trace contextRef="#ctx0" brushRef="#br0" timeOffset="11764.61">33863 14559 34 0,'0'-6'192'0,"0"-2"60"0,0 3 17 16,-2-1-6-16,2 6-15 0,0-8-17 15,0 3-16-15,0 5-11 0,0 0-9 0,0-13-6 16,0 13-10-16,0-12-8 0,-10 12-9 16,10-9-8-16,0 9-6 0,-2-6-9 15,-2-3-11-15,4 1-9 0,-2 4-12 16,2-5-10-16,2 1-10 0,2-4-9 0,-2-7-8 15,17-8-6-15,1-13-7 0,11-12-5 16,4-3-7-16,7-7-3 0,-3 4-4 16,-2-5-5-16,-2 11-3 0,-8 15-2 15,-6 5-1-15,-7 2 2 0,1 10 3 0,-3 7-1 16,-3-7-1-16,-1 6 0 0,-2 3-1 0,0-1-3 16,0 3 0-16,-4 1 0 0,5-1-4 15,-3 5-3-15,-2-4-1 0,0 8-2 16,-2 0-3-16,6-3 0 0,-6 3 0 15,0 11-1-15,0 2-1 0,0-1 0 0,4-2-1 16,-4 6 0-16,0 7 1 0,-4 3 0 16,4 1 2-16,0-1 1 0,0 3 1 0,-2 2 1 15,-2 12 0-15,2-3 0 0,2-1-3 16,-2 6 0-16,2-8 0 0,0 0-1 16,0-9-1-16,0-1 0 0,2 7 0 0,-2-8 1 15,2-2-1-15,2 5 0 0,-2-13 0 16,2 10 0-16,-2-5-1 0,2-3-1 15,-1 3-3-15,-1-3-13 0,-2-4-35 0,4 5-34 16,-8 7-43-16,2 0-114 0,-1 0-530 16,-9 11 127-16,0-4 106 0</inkml:trace>
  <inkml:trace contextRef="#ctx0" brushRef="#br0" timeOffset="13105.24">33886 16291 70 0,'-4'0'219'0,"-13"0"56"16,17 0 9-16,-16 0-6 0,8 3-16 15,-5-3-20-15,13 0-21 0,-18-3-20 16,9 1-17-16,9 2-15 0,-14-6-14 0,8 6-15 15,6 0-8-15,-11-9-7 0,5 5-5 16,0-4-7-16,2 4-6 0,2-5-5 0,-4 1-6 16,4 5-6-16,2-6-6 0,-5-3-7 15,5 0-6-15,0 2-5 0,5-2-6 16,1-1-5-16,-2-7-6 0,8-1-5 16,3 3-4-16,-3 1-4 0,5 2-3 15,14-9-9-15,-11 5-5 0,3 6-3 0,0 2-1 16,-2 1-2-16,-1-1-1 0,-1 10-2 15,1-7 0-15,1 1 0 0,-6 2-1 0,1 5-1 16,-1 0-1-16,-3 0 1 0,0 0 0 16,-1 0-1-16,1 5 1 0,1-1 0 0,-3-1 1 15,0 6 2-15,5 1 0 0,-1 1 2 16,-6 0 1-16,1 10 0 0,-3-4-2 0,-6 1 1 16,0 9 0-16,-8 10 0 0,-1 5-2 15,-5-4 0-15,-7 1 1 0,7-1 2 16,-7-2 2-16,-4-4 0 0,5-1 2 15,-1 1 2-15,4-11 1 0,-1 10 0 0,7-9 0 16,-7-1-2-16,5-6-2 0,5 2-2 16,2-3-1-16,-4-2-1 0,6-3 0 15,-3 3 1-15,7-1 0 0,0-2 2 0,0 2 0 16,0-10-1-16,4 12 0 0,3-6-1 16,3 0 0-16,0 6-2 0,7-8 0 0,6 3-2 15,16 11-1-15,4-14-10 0,28 16-40 16,11-4-44-16,9-3-83 0,13-4-608 15,9 1 129-15,7-11 108 0</inkml:trace>
  <inkml:trace contextRef="#ctx0" brushRef="#br0" timeOffset="23643.98">41646 20303 1 0,'-9'0'131'0,"1"0"51"0,8 0 14 0,-19 0-3 16,19 0-5-16,-16 0 2 0,6 0 7 15,10 0 5-15,-11-7-2 0,3 7-6 0,8 0-5 16,-12-4-10-16,3 4-11 0,9 0-12 16,-10-8-13-16,10 8-13 0,-14 0-11 15,14 0-8-15,-7-4-9 0,7 4-8 16,0 0-7-16,-4-5-6 0,4 5-4 0,-10-4-4 16,10 4-4-16,0 0-3 0,0 0-4 15,0 0-4-15,0 0-4 0,29-1-4 16,-13 1-5-16,9 1-4 0,23-1-3 0,-1 0-3 15,9 0-3-15,37 0-2 0,4 4-3 16,9-8-2-16,14 4-2 0,109 0-2 16,-8-8-2-16,-8 3-2 0,-54-3-2 0,-22-3 0 15,-18 11-2-15,99-12 1 0,-59 10 4 16,-33-5 8-16,-21 7 5 0,1 0 4 0,-7 0 2 16,0 0 2-16,-10 0 1 0,0 0 0 15,-23 0-2-15,-10 7-4 0,-7-7-1 16,-7 2-3-16,-1-2-3 0,7 3-2 15,-13-3-2-15,8 7-3 0,-8-5-2 0,13-2-5 16,-5 4-19-16,11 3-50 0,0-7-47 16,30 8-124-16,3-7-522 0,4-1 126 15,0-9 103-15</inkml:trace>
  <inkml:trace contextRef="#ctx0" brushRef="#br0" timeOffset="25124.5">46245 20444 16 0,'-17'0'186'16,"17"0"70"-16,0 0 19 0,-10-1-5 16,10 1-17-16,-11 0-21 0,11 0-26 15,0 0-24-15,0 0-22 0,0 0-19 0,0 0-17 16,-14 0-12-16,14 0-13 0,0 0-10 15,0 0-5-15,0 0-8 0,0 0-4 16,0 0-3-16,0 0 0 0,0 0-1 16,14 10-2-16,-3-10-2 0,-3 0-1 15,4 0-3-15,11 4-2 0,0 3-2 0,10-7-2 16,21 1-2-16,-3-1-2 0,40 0-2 16,13-1 0-16,1-6-2 0,15 7-2 0,2-4 0 15,97 8-1-15,-66-8 1 0,-19 4 0 16,-18 0-2-16,6-1-2 0,2 1-2 15,112 0-3-15,-73-8-2 0,-31 16-3 0,-22-8-2 16,-3 0-1-16,-7 1 0 0,-5-1 1 16,-9 4 3-16,-17 3 3 0,-14-6 2 0,-7-1 3 15,-5 0 2-15,-9 8 1 0,-6-8 3 16,-5 1 3-16,2-1 3 0,-2 0 4 16,-9 4-1-16,5-4-3 0,-9 0-2 15,3 0-2-15,-1 0-5 0,-4 0-2 0,0 0-7 16,3 0-12-16,-11 0-21 0,16 6-59 15,-7-6-25-15,1 2-56 0,-2-2-68 16,-6 3-546-16,11-3 126 0,-13 0 104 0</inkml:trace>
  <inkml:trace contextRef="#ctx0" brushRef="#br0" timeOffset="28261.71">38338 20421 35 0,'-20'0'207'0,"-5"10"68"15,4-8 20-15,1-2-4 0,3 6-16 0,3-2-19 16,1-3-21-16,1-1-20 0,1 0-17 16,1 0-15-16,10 0-12 0,-16 0-11 0,7 8-10 15,-1-8-7-15,10 0-8 0,-17-8-7 16,9 16-8-16,8-8-12 0,-12 0-11 16,12 0-11-16,-13 0-9 0,13 0-9 15,0 0-8-15,0 0-4 0,0 0-6 16,0 0-4-16,0 0-4 0,50 1-3 0,2-1-4 15,-1 0-2-15,40 0-3 0,15 0-3 16,9 0-3-16,12 0-1 0,98 0-2 0,-52 4-2 16,-34 3 0-16,84-6-2 0,-68-1 0 15,-22 0 0-15,-26 0 3 0,0 0 3 16,-5 0 4-16,-5 0 4 0,-12-1 5 16,-23-6 7-16,-13 7 16 0,-9 0 26 0,-9-4 22 15,-5 4 11-15,-5 0-1 0,0 0-6 16,-3 0-9-16,-7-1-10 0,1 1-14 0,-4 0-21 15,5 0-33-15,-1 0-49 0,-1 1-56 16,7 11-48-16,3 1-88 0,8 6-644 16,6 6 144-16,0-5 119 0</inkml:trace>
  <inkml:trace contextRef="#ctx0" brushRef="#br0" timeOffset="36307.75">23847 22661 15 0,'-8'0'130'15,"8"0"36"-15,0 0-4 0,-13 0-28 16,13 0-32-16,0 0-22 0,0 0-11 0,-8-10-5 16,8 10 8-16,0 0 32 0,-6-1 49 15,2-5 36-15,4 6 10 0,-3-9-4 16,3 9-6-16,-6-6-9 0,4 6-11 0,2-10-10 15,0 10-11-15,-10-3-8 0,10 3-11 16,-2-13-10-16,2 13-12 0,-2-1-11 16,2 1-9-16,-4-5-7 0,4 5-4 0,0 0-4 15,0 0-3-15,0 0-3 0,0 0-4 16,0 0-4-16,12 19-4 0,-6-6-3 16,0 8-3-16,-1-3-3 0,5 11-3 15,-2 8-4-15,5-1-3 0,-11 4-3 0,6 0-1 16,2-4-2-16,-10 7-2 0,8-1-2 15,-5 0-1-15,1-1-2 0,0-5-1 16,-4-4 0-16,4 11-1 0,-4-2-1 0,2 1-2 16,-2-6 0-16,0-4-2 0,4-5 0 15,-4 6-2-15,2-5-2 0,2 0-2 16,-4 2-1-16,4-3-1 0,1-5-1 0,-5-1 0 16,2 5-1-16,2-11-1 0,-2 2 0 15,2-1 0-15,0-5 0 0,0-2-1 0,-4 3 1 16,6 1-1-16,9-2 0 0,-9 0 0 15,9 4-1-15,-5-3 1 0,2 0-1 16,7 0 0-16,-9-4 1 0,9-3 0 16,2 4-1-16,-1 2 0 0,5-2 0 0,6-5 0 15,0 5 0-15,10 0-1 0,7 2 1 16,-5 0 0-16,7-11 0 0,26 10-1 16,5 0 0-16,4-8 0 0,-3 3 0 0,3-5 1 15,6 4-1-15,6-8 1 0,-2 4 0 16,3 0-1-16,5 0 1 0,6 0-1 15,-3-5 0-15,-5 5 0 0,0 0-1 16,-1 0 0-16,3 0 0 0,-6 0 0 0,0 0 0 16,3 5 0-16,-7-5 0 0,8 4 0 0,-2 0 0 15,4 2 0-15,-3-5 0 0,3 3 1 16,4 4-1-16,-3-8 1 0,1 9-1 16,1 0 0-16,-1-6 0 0,-2 6 0 15,1-5 1-15,-5 3-1 0,-8 2 0 0,0-5-1 16,-23-4 1-16,-10 2 0 0,-15 4-1 15,3-2 1-15,-11-4 1 0,-10 0 2 16,0 0 3-16,-3 0 1 0,-3 0 2 0,-3 0 4 16,3 0 0-16,-11 0 0 0,5 0-3 15,-3 0-1-15,2 0-1 0,-3 0 0 16,3 0 1-16,-4 0 2 0,3 0 1 16,-11 0-1-16,10 0-1 0,-10 0-2 0,12-10 0 15,-5 8-1-15,-5-7 1 0,2 3-1 16,-2-3-1-16,-2 0 0 0,2-7-2 15,-4-1 0-15,2-3-1 0,-2-9 0 0,-2-7 0 16,-3-7-1-16,-1-10-1 0,0-28 0 0,0-3-1 16,1-10 0-16,1-2-2 0,2-10 0 15,8 8 0-15,-2-1 0 0,2 4-8 16,3 7-38-16,-5 24-73 0,4 11-45 16,0 12-585-16,-4 13 124 0,0 0 105 0</inkml:trace>
  <inkml:trace contextRef="#ctx0" brushRef="#br0" timeOffset="113984">30097 30348 66 0,'0'-24'261'0,"-4"-3"67"0,-2 1 14 15,2 5-11-15,4-6-21 0,-10 1-26 16,10 4-25-16,-2-4-25 0,2 2-23 15,-3 1-21-15,3-2-19 0,-4 4-15 16,2 1-11-16,2 8-6 0,0-5-4 0,0 12-8 16,-10-5-9-16,10 1-10 0,-4 7-11 15,4 2-9-15,-17 11-7 0,3 9-9 0,-21 37-7 16,-1 8-7-16,-5 19-6 0,-25 72-3 16,-10 12-6-16,7 1-3 0,5 6-2 15,4-2 0-15,4-3-1 0,3 2 1 16,13-50 0-16,7-16 0 0,13-12-1 0,1-4-1 15,3 5-4-15,5 3-4 0,-1-10-2 16,6-2-3-16,6 1-3 0,4-2-1 0,4-10-1 16,7 1-1-16,3-2-2 0,5-3-1 15,6-5-1-15,10-9-2 0,-4 6-1 16,4-10-1-16,13-1-3 0,-6-8-1 16,5-3-2-16,-7-17 0 0,-7-3-2 0,-2-14 2 15,0-2-1-15,-2-5 0 0,15-12 2 16,14-19-1-16,-2-12 0 0,6-13 2 15,50-80 0-15,35-68-2 0,-58 41 0 0,43-73 0 16,-10-15-1-16,-4-2-1 0,-10-8 0 16,-7 4 0-16,-10-2-1 0,-4 4-2 0,-35 62 2 15,-9-7 1-15,-5 10 1 0,-17 49 2 16,-15 22 2-16,-8 20 0 0,-4 2 3 16,-8 2-2-16,-19 8-1 0,-2 1-1 0,-23 13-6 15,-58-36-20-15,13 56-14 0,-2 33-19 16,16 29-29-16,-6 18-53 0,-124 119-10 15,52 40-645-15,37 37 132 0,62-46 110 0</inkml:trace>
  <inkml:trace contextRef="#ctx0" brushRef="#br0" timeOffset="-179454.9">21244 29950 45 0,'7'-19'204'16,"-1"6"65"-16,-2-10 15 0,0 6-5 15,0 2-8-15,-2-6-16 0,2 4-16 16,-1 2-19-16,3 3-18 0,-4 2-18 0,4-11-16 16,0 9-15-16,2-8-13 0,3 2-12 15,3-2-11-15,1 5-11 0,7-15-10 0,12 5-8 16,-5 2-8-16,22-14-8 0,5 0-7 15,6 3-6-15,12-5-7 0,-3 4-5 0,11-3-4 16,9 2-4-16,81-28-5 0,-5 8-3 16,-39 15-2-16,-18 9-4 0,-15 8-3 15,89-17-2-15,-48 10-2 0,-18 6-2 16,-12 7-2-16,90-13-3 0,-49 11 0 16,-21-1-1-16,89-4-2 0,-25 1-1 0,-37 4 0 15,50-9 0-15,-44 16-1 0,54-8-1 16,-3-3-1-16,-3 3 0 0,2 9-1 0,-48-4-1 15,56 4 0-15,-2-1-1 0,-8-8 0 16,2 10-1-16,-7-10 1 0,7 8-1 16,-9-8 0-16,9 1 2 0,-6-1 0 15,3-3-1-15,3 3 0 0,0 9 1 0,-44 3-1 16,59-2-1-16,-57 11 1 0,-24 0-1 16,88 0 1-16,-14 11-1 0,-2-2 0 0,-50-4 0 15,53 15 0-15,-6-7 1 0,1 6 1 16,11-6-1-16,-7 6 1 0,-7-8-1 15,5 8 0-15,-4-7 0 0,-43-5 0 0,49 6 2 16,-6-7 3-16,-44 1 2 16,48 2 4-16,0 7 3 0,-60-7 1 0,50 10 1 15,-48 2 2-15,35 0 1 0,-41 3 0 0,-33-2-2 16,70 19-1-16,-58-10-1 0,-23-9 0 16,-16 3 0-16,-4-2 1 0,-2 3 1 15,4 0 5-15,-7 5 3 0,1-9 3 16,-8 8 3-16,7-7 0 0,-5-2 3 0,-1 3 2 15,1-3 2-15,-7-1-1 0,4 1-2 16,-1-9-3-16,-3 8-3 0,-10-9-2 0,-11-1-2 16,-5 0-3-16,3 2-2 0,-5-2-2 15,-1-1-3-15,-6-7-1 0,-12 9-1 16,0-7-1-16,2 1 0 0,-5-2 3 16,-5 5 6-16,-5-7 7 0,7 3 6 0,-3-4 2 15,-10 5 6-15,13-2-7 0,-13-3-5 16,2 0-5-16,6 3-5 0,-5 3-7 0,3-6-6 15,-6 0-6-15,2 4-10 0,-6-4-7 16,15 6-11-16,-15-6-21 0,8 1-24 16,-4 3-26-16,0 5-44 0,0-1-84 15,3 7-567-15,-3 5 132 0,2 6 110 0</inkml:trace>
  <inkml:trace contextRef="#ctx0" brushRef="#br0" timeOffset="-178272.66">35972 31006 179 0,'22'-1'260'15,"5"-10"22"-15,8 2-2 0,7-2-15 16,1-1-17-16,28-10-20 0,5 1-21 15,0-5-20-15,9-1-19 0,6 3-15 0,6-3-14 16,83-20-10-16,-41 16-8 0,-19 5-9 16,74-11-9-16,-4 2-7 0,-47 3-8 15,51-1-8-15,-47 9-8 0,-21 3-6 0,74-11-8 16,-53 15-5-16,-19 2-5 0,73-11-5 16,-61 9-4-16,-24 0-4 0,-21 4-3 15,0 2-3-15,-2-1-3 0,2 3-3 16,-12 0-2-16,-2-3-3 0,-5 8-1 0,-14-3-3 15,-14-2-1-15,-5 6 0 0,-2-6-2 16,-4 5-1-16,-10 4-1 0,-2-6 0 0,0 6 0 16,-4-6 1-16,-1-3-1 0,-1 2-1 15,-3-4-2-15,-1-3-2 0,-9-7-3 16,0 3-3-16,-6-8 0 0,-2-1 0 0,-8-14 4 16,-11-25 7-16,-10 7 5 0,-8-5 5 15,4 2 5-15,-15 0 4 0,1 8 1 16,-5-3 0-16,-4 0-2 0,-6 15-3 15,-4-10-2-15,4 9 0 0,2 1 1 16,-2 7 0-16,4 3 0 0,0-1-1 0,12 13-1 16,9-1-2-16,8 7-1 0,2 1-1 15,10 5-3-15,3 0-3 0,-3-3-5 0,3 6-7 16,9 1-8-16,-3-7 1 0,6 11 2 16,4 0 0-16,0 0 0 0,0 0 1 15,0 0 1-15,29 20 0 0,-13-9-1 16,17 5 2-16,3-1 0 0,19 22-1 0,3 0 0 15,4-1 1-15,2-1-2 0,11 5 3 16,-3 7 0-16,3-5-2 0,-5 7 2 0,4 0-1 16,-3-1 1-16,-5 5 3 0,-11 0 2 15,-1-5 4-15,-10 2 6 0,-9 5 2 16,-15-2 2-16,-7 0 2 0,-17 1-1 16,-7 31-2-16,-13 3-7 0,-36 81-22 0,-15-6-34 15,21-43-36-15,17-22-88 0,17-12-527 16,11 1 117-16,18-1 96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9-30T15:30:41.7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33095 17690 174 0,'0'0'268'15,"-7"-11"30"-15,7 11-2 0,0 0-19 16,-6-1-22-16,4-4-23 0,2 5-22 0,0 0-20 16,0 0-19-16,0 0-16 0,0 0-15 15,0 0-13-15,6-8-12 0,-6 8-11 16,0 0-9-16,15 0-7 0,-15 0-7 0,10 0-6 15,0 3-4-15,1-3-5 0,1 0-3 16,3 0-4-16,11 5-3 0,1-5-3 16,4 0-4-16,17-5-4 0,28-4-3 0,-3-11-3 15,7 6-3-15,3-16-2 0,2 3-2 16,-1-10-3-16,72-29-2 0,-47 13-1 16,-22 10-2-16,-11-2-1 0,5 5-1 15,-5-10 0-15,-5 1 0 0,5-6-1 0,-12 2-1 16,-2-1-2-16,-4 1 0 0,-4 0-1 15,-9-1 1-15,-3 1-1 0,-7 6-1 0,-2-7 0 16,-10 2-2-16,-9 6 0 0,-1-3-1 16,1-25 0-16,-10 8 0 0,-2 8 2 15,-8-23 1-15,0 3 1 0,-11 2 2 16,-3-5 6-16,-3 8 4 0,-8 1 6 0,2-2 3 16,-8 1 3-16,-3 6 2 0,-3-2 1 15,0 4-1-15,-11 2 1 0,0 1 0 0,-4 5-2 16,-6 4-3-16,0 4-1 0,-17 12-3 15,3 3-4-15,-7 8-4 0,-16 15-2 16,2 16-3-16,-91 35-1 0,8 34 0 16,-54 53-2-16,33 35-2 0,24 28-2 0,36 28-4 15,17 8-12-15,56-46-51 0,-7 91-46 16,48-77-68-16,29-42-43 0,31 42-577 0,17-66 131 16,14-41 110-16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E627D-15EB-40F5-AEC0-AD078B3D9203}" type="datetimeFigureOut">
              <a:rPr lang="ru-RU" smtClean="0"/>
              <a:t>30.09.2025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AC02-5901-4D7E-90A5-4DB54C8C6E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4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A42A7-0EF0-C0FC-1FA3-944C449D3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293D917-FF02-0BB8-CDB1-76BDC1088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451F104-A0BD-70C8-3708-ABC77265B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1D02BC7-7B3E-F77F-2725-D69DBF1B19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8132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E6F86-0E5D-357D-458B-866F0559F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DF09929-9E52-ED32-B7B9-2DAAA7253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C930C1C-0E9D-4F93-C5E8-E7B86407E6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027C83C-781E-8362-DE3A-9E30F3D076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461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3B43C-583F-27CD-10AD-1B758B28B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C76A8A6-450E-8072-101A-132021721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A5DE5B7-38C7-B9EE-B8C7-270BB82FD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603B68-C2C6-4447-0D91-7AF7760395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58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DB2CE-7067-F7D6-D658-BB508A520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EA37F84-F508-DE32-4582-0B872DD214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22DF38FC-45EE-11B8-F71E-5DACB317A5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75E6B1C-E749-F7D6-3EF3-F78F29A97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0239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5FB581-2FD3-439E-FCD3-5BD6E9D55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08FC74F-4F09-83C0-BDD3-928DBF10B6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47CDC88-93E6-3BFF-0E8A-DBD559266B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CC724CE-9FF7-3C23-BE47-D3B7BCFC8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290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91050-979E-E9CE-8DE0-557949A61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310C5BC-8403-A3B1-FE36-27EE4ABF1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037E58B-2106-3FEC-8CB8-4FB7291DA0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C227C8B-E4B5-C766-1271-6F0BD1372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9511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ADD34-B07E-3EA3-3495-7814BF709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D90AD1A-D0B5-4BED-0169-1A820987E7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7E5A74B-F844-DEC9-C210-F95D40A3FE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B1C722B-0038-7F3A-904B-735E970F7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381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144D0-2885-F8C9-6A53-157D398CE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87D6D09-B2AD-53EE-499D-EACEC3709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6DF52CC-051D-A69D-EB11-F5A39F4464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B5F61E7-9D85-D92A-B085-2608E475A9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1882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9477B-F23D-C24D-7513-7C305B218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69FF76D-1C17-48E9-0121-4DCF12C62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AD54A67-3A55-53A6-1CD4-6E8C98ECE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762EC75-A7F9-9930-F21E-A338508713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4639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A54B3-F13C-E300-3A8D-F0C114357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7BB8C39-56CD-12E5-3DE8-AB40AA33FA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F7DC741-D756-9BC0-6198-1EAEEB2BE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3CAF19-7266-7C35-FEED-C57F1A2950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111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8A550-4EF6-FB59-550B-3F0FFC1F7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B61C8FE9-1A26-CF6C-A1A0-BAE2B0717B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5D231D1-9BBD-8CFC-0726-8C80124A5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A669A8-1DED-B787-FD6C-A78B6B118B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87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30952C-EBF5-26F0-E266-CC0A96D9A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B7C5D0C-EF1A-4B9D-CF89-4D92704B27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CA15EB65-4A0F-3E4D-EDBB-A16B78EB4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379B3E4-D43E-3569-5BF0-A4FA4F808A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423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FD57D-2AEE-D487-3A29-BE0898725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1AC217B-4AE5-9F12-8752-B985DEE564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70855C7-076D-208D-BE37-5CEF9E7C7D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64D0CC-5E33-5A6F-7FFD-D56BEB91AE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08992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79B51-578D-AE7F-0EC7-BDEE20411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9B25F4A-4A64-559D-14A0-E2D9DAF16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5361D08-D116-D920-4FC2-C5A46BEB2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476568-0170-9C73-BB94-40CC83316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788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41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3CB7E-E60E-169A-FCC0-B10D4C9E7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85DEE8B-EAAB-B815-3C53-C0A3ACDE0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2BEDC39-620D-8FEC-8775-8B96EC10C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57A4CAF-B5A2-EC20-B072-3099FEBA27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413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78226-3EFD-B039-C41C-0799A1B37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6558E34-705A-B3A7-C26F-DBDDA47714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E23B183-5625-DCC8-14DC-2E784331C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E32002-D9B8-6BAA-24BF-A349F8F03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1818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A7D69E-1783-CB0E-E4FC-2E986B295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F67FEE9-7765-5522-5EFC-DEAD4A5C1C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5F0830F-B1FB-D356-0AF6-93F88AD1C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398DD3-7047-295D-58F8-BC787E3CCD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1400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B96A1-A044-8CFC-86E6-39C81C204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860EFDF-794D-8C0D-EFA5-1F06ACFBFF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3C155B4-3242-4899-FB80-7F92B3127E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21A53C6-045C-39F9-E456-09A8544B59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5599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91276-961A-B360-FCF6-494CA49AF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8B138CE8-9B50-E5FF-2E7D-1E095350FF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3418CC8-8D27-A722-7E88-A79F1804E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9FBAB6-40A8-EE38-FD71-5B463CD0BB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653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3F986-D858-15EA-D98D-AA503039A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6A4945B-EE1D-ECE3-20B5-D7F1FDDE7D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6B55FBBA-3397-5C34-7192-0307CC4531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52D432-2294-AF08-6F09-9D6E37BA9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1737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572C2-8C23-A28F-CEF6-81B6C14B7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50A568EF-4589-F41A-2374-50745CCF9E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E310F5C-65F6-DFF3-52DD-05434B5CF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8909D4B-AA47-363B-70EE-BAC517E5F6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626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5185743"/>
            <a:ext cx="9952581" cy="3850681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9036424"/>
            <a:ext cx="9952581" cy="199955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Фамилия Имя Отчество</a:t>
            </a:r>
            <a:br>
              <a:rPr lang="ru-RU" dirty="0"/>
            </a:br>
            <a:r>
              <a:rPr lang="ru-RU" dirty="0"/>
              <a:t>Должность спикера в одну</a:t>
            </a:r>
            <a:br>
              <a:rPr lang="ru-RU" dirty="0"/>
            </a:br>
            <a:r>
              <a:rPr lang="ru-RU" dirty="0"/>
              <a:t>или более строк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0560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формирует приоритетные направления научно-исследовательской деятельности университета </a:t>
            </a:r>
            <a:br>
              <a:rPr lang="ru-RU" dirty="0"/>
            </a:br>
            <a:r>
              <a:rPr lang="ru-RU" dirty="0"/>
              <a:t>с целью создания и освоения </a:t>
            </a:r>
            <a:br>
              <a:rPr lang="ru-RU" dirty="0"/>
            </a:br>
            <a:r>
              <a:rPr lang="ru-RU" dirty="0"/>
              <a:t>новых технологий, становления </a:t>
            </a:r>
            <a:br>
              <a:rPr lang="ru-RU" dirty="0"/>
            </a:br>
            <a:r>
              <a:rPr lang="ru-RU" dirty="0"/>
              <a:t>и развития научных школ</a:t>
            </a:r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338232" y="7037794"/>
            <a:ext cx="6897051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Достижения науки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7037794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Научное сообщество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4389" y="7037793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События отрасли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8674101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занимается развитием научно-технического потенциала подразделений университета, отдельных сотрудников и университета</a:t>
            </a:r>
            <a:br>
              <a:rPr lang="ru-RU" dirty="0"/>
            </a:br>
            <a:r>
              <a:rPr lang="ru-RU" dirty="0"/>
              <a:t>в целом, способствует правовой охране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5499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Информация о реализуемых образовательных программах,</a:t>
            </a:r>
            <a:br>
              <a:rPr lang="ru-RU" dirty="0"/>
            </a:br>
            <a:r>
              <a:rPr lang="ru-RU" dirty="0"/>
              <a:t>в том числе о реализуемых адаптированных образователь-</a:t>
            </a:r>
            <a:br>
              <a:rPr lang="ru-RU" dirty="0"/>
            </a:br>
            <a:r>
              <a:rPr lang="ru-RU" dirty="0" err="1"/>
              <a:t>ных</a:t>
            </a:r>
            <a:r>
              <a:rPr lang="ru-RU" dirty="0"/>
              <a:t> программах, с указанием </a:t>
            </a:r>
            <a:br>
              <a:rPr lang="ru-RU" dirty="0"/>
            </a:br>
            <a:r>
              <a:rPr lang="ru-RU" dirty="0"/>
              <a:t>в отношении каждой </a:t>
            </a:r>
            <a:r>
              <a:rPr lang="ru-RU" dirty="0" err="1"/>
              <a:t>образо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 err="1"/>
              <a:t>вательной</a:t>
            </a:r>
            <a:r>
              <a:rPr lang="ru-RU" dirty="0"/>
              <a:t> программы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4776190"/>
            <a:ext cx="2217600" cy="183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351" y="4599790"/>
            <a:ext cx="1764000" cy="2016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300" y="4401790"/>
            <a:ext cx="1924670" cy="2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35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2442825" y="4707604"/>
            <a:ext cx="11939588" cy="57127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4572755"/>
            <a:ext cx="10627535" cy="77002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has been the industry's standard dummy text ever since the 1500s, when an unknown printer took a galley </a:t>
            </a:r>
            <a:br>
              <a:rPr lang="en-US" dirty="0"/>
            </a:br>
            <a:r>
              <a:rPr lang="en-US" dirty="0"/>
              <a:t>of type and scrambled it to make a type </a:t>
            </a:r>
            <a:br>
              <a:rPr lang="en-US" dirty="0"/>
            </a:br>
            <a:r>
              <a:rPr lang="en-US" dirty="0"/>
              <a:t>specimen book. It has survived not only </a:t>
            </a:r>
            <a:br>
              <a:rPr lang="en-US" dirty="0"/>
            </a:br>
            <a:r>
              <a:rPr lang="en-US" dirty="0"/>
              <a:t>five centuries, but also the leap into electronic typesetting, remaining essentially unchanged. It was </a:t>
            </a:r>
            <a:r>
              <a:rPr lang="en-US" dirty="0" err="1"/>
              <a:t>popularised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35339" y="5373052"/>
            <a:ext cx="6937374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1-е место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35946" y="6648450"/>
            <a:ext cx="6936767" cy="3314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 err="1"/>
              <a:t>cреди</a:t>
            </a:r>
            <a:r>
              <a:rPr lang="ru-RU" dirty="0"/>
              <a:t> вузов Проекта 5–100 </a:t>
            </a:r>
            <a:br>
              <a:rPr lang="ru-RU" dirty="0"/>
            </a:br>
            <a:r>
              <a:rPr lang="ru-RU" dirty="0"/>
              <a:t>по количеству публикаций </a:t>
            </a:r>
            <a:br>
              <a:rPr lang="ru-RU" dirty="0"/>
            </a:br>
            <a:r>
              <a:rPr lang="ru-RU" dirty="0"/>
              <a:t>в материаловедении </a:t>
            </a:r>
            <a:br>
              <a:rPr lang="ru-RU" dirty="0"/>
            </a:br>
            <a:r>
              <a:rPr lang="ru-RU" dirty="0"/>
              <a:t>в журналах первого квартиля по SNIP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279" y="5430202"/>
            <a:ext cx="2167200" cy="18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1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0" y="4707604"/>
            <a:ext cx="24382413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655320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is simply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4" name="Текст 6"/>
          <p:cNvSpPr>
            <a:spLocks noGrp="1"/>
          </p:cNvSpPr>
          <p:nvPr>
            <p:ph type="body" sz="quarter" idx="26" hasCustomPrompt="1"/>
          </p:nvPr>
        </p:nvSpPr>
        <p:spPr>
          <a:xfrm>
            <a:off x="1297765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5" y="969264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878612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29" hasCustomPrompt="1"/>
          </p:nvPr>
        </p:nvSpPr>
        <p:spPr>
          <a:xfrm>
            <a:off x="12364228" y="6553200"/>
            <a:ext cx="10627535" cy="51968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br>
              <a:rPr lang="en-US" dirty="0"/>
            </a:br>
            <a:r>
              <a:rPr lang="en-US" dirty="0"/>
              <a:t>It has survived not only five centuries</a:t>
            </a:r>
          </a:p>
        </p:txBody>
      </p:sp>
      <p:sp>
        <p:nvSpPr>
          <p:cNvPr id="25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64228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</p:spTree>
    <p:extLst>
      <p:ext uri="{BB962C8B-B14F-4D97-AF65-F5344CB8AC3E}">
        <p14:creationId xmlns:p14="http://schemas.microsoft.com/office/powerpoint/2010/main" val="766217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1" y="3907504"/>
            <a:ext cx="11668538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6" y="5697107"/>
            <a:ext cx="9217834" cy="507691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4790588"/>
            <a:ext cx="92178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4370696"/>
            <a:ext cx="3749905" cy="20974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6468184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1510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7281725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8328993"/>
            <a:ext cx="14312959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 and</a:t>
            </a:r>
            <a:br>
              <a:rPr lang="en-US" dirty="0"/>
            </a:br>
            <a:r>
              <a:rPr lang="en-US" dirty="0"/>
              <a:t>typesetting industry. Lorem Ipsum has been the industry's</a:t>
            </a:r>
            <a:br>
              <a:rPr lang="en-US" dirty="0"/>
            </a:br>
            <a:r>
              <a:rPr lang="en-US" dirty="0"/>
              <a:t>standard dummy text ever since the 1500s, when </a:t>
            </a:r>
            <a:br>
              <a:rPr lang="en-US" dirty="0"/>
            </a:br>
            <a:r>
              <a:rPr lang="en-US" dirty="0"/>
              <a:t>an unknown printer took a galley of type and scrambled</a:t>
            </a:r>
            <a:br>
              <a:rPr lang="en-US" dirty="0"/>
            </a:br>
            <a:r>
              <a:rPr lang="en-US" dirty="0"/>
              <a:t>it to make a type specimen book</a:t>
            </a:r>
            <a:endParaRPr lang="ru-RU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55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7" y="4572001"/>
            <a:ext cx="10626784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Стратегической целью НИТУ «МИСИС», согласно </a:t>
            </a:r>
            <a:br>
              <a:rPr lang="ru-RU" dirty="0"/>
            </a:br>
            <a:r>
              <a:rPr lang="ru-RU" dirty="0"/>
              <a:t>участию в Проекте «5–100», является вхождение </a:t>
            </a:r>
            <a:br>
              <a:rPr lang="ru-RU" dirty="0"/>
            </a:br>
            <a:r>
              <a:rPr lang="ru-RU" dirty="0"/>
              <a:t>и закрепление в числе ведущих мировых университетов </a:t>
            </a:r>
            <a:br>
              <a:rPr lang="ru-RU" dirty="0"/>
            </a:br>
            <a:r>
              <a:rPr lang="ru-RU" dirty="0"/>
              <a:t>по основным международным рейтингам (THE, QS), </a:t>
            </a:r>
            <a:br>
              <a:rPr lang="ru-RU" dirty="0"/>
            </a:br>
            <a:r>
              <a:rPr lang="ru-RU" dirty="0"/>
              <a:t>за счёт фундаментальных и прикладных исследований мирового уровня в материаловедении, нано- и </a:t>
            </a:r>
            <a:r>
              <a:rPr lang="ru-RU" dirty="0" err="1"/>
              <a:t>био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/>
              <a:t>технологиях, металлургии и горном деле.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0" y="8533870"/>
            <a:ext cx="11939588" cy="339308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4943270" y="8909945"/>
            <a:ext cx="6982029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ТОП-10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4956411" y="10189483"/>
            <a:ext cx="6968889" cy="1379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spc="-70" baseline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Среди лучших вузов России, </a:t>
            </a:r>
            <a:br>
              <a:rPr lang="ru-RU" dirty="0"/>
            </a:br>
            <a:r>
              <a:rPr lang="ru-RU" dirty="0"/>
              <a:t>по версии «Интерфакс»</a:t>
            </a:r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1" y="9141922"/>
            <a:ext cx="2286000" cy="18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09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</p:spTree>
    <p:extLst>
      <p:ext uri="{BB962C8B-B14F-4D97-AF65-F5344CB8AC3E}">
        <p14:creationId xmlns:p14="http://schemas.microsoft.com/office/powerpoint/2010/main" val="2522694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42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368" y="3512130"/>
            <a:ext cx="3259345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Таблица 2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7804" y="3512131"/>
            <a:ext cx="6937374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Сопроводительный текст</a:t>
            </a:r>
            <a:br>
              <a:rPr lang="ru-RU" dirty="0"/>
            </a:br>
            <a:r>
              <a:rPr lang="ru-RU" dirty="0"/>
              <a:t>к данной таблице</a:t>
            </a:r>
          </a:p>
        </p:txBody>
      </p:sp>
    </p:spTree>
    <p:extLst>
      <p:ext uri="{BB962C8B-B14F-4D97-AF65-F5344CB8AC3E}">
        <p14:creationId xmlns:p14="http://schemas.microsoft.com/office/powerpoint/2010/main" val="1398338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98516" y="10086693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Ленинский проспект, д. 4</a:t>
            </a:r>
            <a:br>
              <a:rPr lang="ru-RU" dirty="0"/>
            </a:br>
            <a:r>
              <a:rPr lang="ru-RU" dirty="0"/>
              <a:t>Москва, 119049</a:t>
            </a:r>
            <a:br>
              <a:rPr lang="ru-RU" dirty="0"/>
            </a:br>
            <a:r>
              <a:rPr lang="ru-RU" dirty="0"/>
              <a:t>тел. +7 (495) 955-00-32</a:t>
            </a:r>
            <a:br>
              <a:rPr lang="ru-RU" dirty="0"/>
            </a:br>
            <a:r>
              <a:rPr lang="ru-RU" dirty="0"/>
              <a:t>e-</a:t>
            </a:r>
            <a:r>
              <a:rPr lang="ru-RU" dirty="0" err="1"/>
              <a:t>mail</a:t>
            </a:r>
            <a:r>
              <a:rPr lang="ru-RU" dirty="0"/>
              <a:t>: kancela@misis.ru</a:t>
            </a:r>
            <a:br>
              <a:rPr lang="ru-RU" dirty="0"/>
            </a:br>
            <a:r>
              <a:rPr lang="ru-RU" dirty="0"/>
              <a:t>misis.ru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184650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58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890843"/>
            <a:ext cx="9952581" cy="2091357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10362149"/>
            <a:ext cx="9952581" cy="121022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Подзаголовок в одну, две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054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362700" y="5147643"/>
            <a:ext cx="12573000" cy="5539407"/>
          </a:xfrm>
        </p:spPr>
        <p:txBody>
          <a:bodyPr anchor="t">
            <a:noAutofit/>
          </a:bodyPr>
          <a:lstStyle>
            <a:lvl1pPr marL="0" marR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</a:t>
            </a:r>
            <a:r>
              <a:rPr lang="ru-RU" dirty="0"/>
              <a:t>Заголовок</a:t>
            </a:r>
            <a:br>
              <a:rPr lang="ru-RU" dirty="0"/>
            </a:br>
            <a:r>
              <a:rPr lang="en-US" dirty="0"/>
              <a:t>       </a:t>
            </a: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1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620000" y="5147643"/>
            <a:ext cx="12573000" cy="3748707"/>
          </a:xfrm>
        </p:spPr>
        <p:txBody>
          <a:bodyPr anchor="t">
            <a:noAutofit/>
          </a:bodyPr>
          <a:lstStyle>
            <a:lvl1pPr algn="l">
              <a:lnSpc>
                <a:spcPts val="13700"/>
              </a:lnSpc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en-US" dirty="0"/>
            </a:br>
            <a:r>
              <a:rPr lang="en-US" dirty="0"/>
              <a:t>     </a:t>
            </a:r>
            <a:r>
              <a:rPr lang="ru-RU" dirty="0"/>
              <a:t>короткий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00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7" y="2163817"/>
            <a:ext cx="7451784" cy="3130078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7017374"/>
            <a:ext cx="9952581" cy="29929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При наличии может</a:t>
            </a:r>
            <a:br>
              <a:rPr lang="ru-RU" dirty="0"/>
            </a:br>
            <a:r>
              <a:rPr lang="ru-RU" dirty="0"/>
              <a:t>размещаться общая</a:t>
            </a:r>
            <a:br>
              <a:rPr lang="ru-RU" dirty="0"/>
            </a:br>
            <a:r>
              <a:rPr lang="ru-RU" dirty="0"/>
              <a:t>информация данного</a:t>
            </a:r>
            <a:br>
              <a:rPr lang="ru-RU" dirty="0"/>
            </a:br>
            <a:r>
              <a:rPr lang="ru-RU" dirty="0"/>
              <a:t>раздела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6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43794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5787113"/>
            <a:ext cx="10626783" cy="65429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</a:t>
            </a:r>
            <a:br>
              <a:rPr lang="en-US" dirty="0"/>
            </a:br>
            <a:r>
              <a:rPr lang="en-US" dirty="0"/>
              <a:t>of the printing and typesetting industry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Lorem Ipsum has been the industry's</a:t>
            </a:r>
            <a:br>
              <a:rPr lang="en-US" dirty="0"/>
            </a:br>
            <a:r>
              <a:rPr lang="en-US" dirty="0"/>
              <a:t>standard dummy text ever since the 1500s, when an unknown printer took a galley</a:t>
            </a:r>
            <a:br>
              <a:rPr lang="en-US" dirty="0"/>
            </a:br>
            <a:r>
              <a:rPr lang="en-US" dirty="0"/>
              <a:t>of type and scrambled it to make a type</a:t>
            </a:r>
            <a:br>
              <a:rPr lang="en-US" dirty="0"/>
            </a:br>
            <a:r>
              <a:rPr lang="en-US" dirty="0"/>
              <a:t>specimen book</a:t>
            </a:r>
            <a:endParaRPr lang="ru-RU" dirty="0"/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8060989" y="9152022"/>
            <a:ext cx="4930774" cy="59355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8060989" y="9745579"/>
            <a:ext cx="4930774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is simply dummy text</a:t>
            </a:r>
            <a:br>
              <a:rPr lang="en-US" dirty="0"/>
            </a:br>
            <a:r>
              <a:rPr lang="en-US" dirty="0"/>
              <a:t>Lorem Ipsum is simply 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5878842" y="8839203"/>
            <a:ext cx="2120397" cy="226995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72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6050292" y="4474746"/>
            <a:ext cx="7362158" cy="24785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«Хотел бы отметить особую роль НИТУ «</a:t>
            </a:r>
            <a:r>
              <a:rPr lang="ru-RU" dirty="0" err="1"/>
              <a:t>МИСиС</a:t>
            </a:r>
            <a:r>
              <a:rPr lang="ru-RU" dirty="0"/>
              <a:t>»</a:t>
            </a:r>
            <a:br>
              <a:rPr lang="ru-RU" dirty="0"/>
            </a:br>
            <a:r>
              <a:rPr lang="ru-RU" dirty="0"/>
              <a:t>в подготовке специалистов для предприятий ОМК.</a:t>
            </a:r>
            <a:br>
              <a:rPr lang="ru-RU" dirty="0"/>
            </a:br>
            <a:r>
              <a:rPr lang="ru-RU" dirty="0"/>
              <a:t>Блестящее качество образования и глубина знаний</a:t>
            </a:r>
            <a:br>
              <a:rPr lang="ru-RU" dirty="0"/>
            </a:br>
            <a:r>
              <a:rPr lang="ru-RU" dirty="0"/>
              <a:t>наших сотрудников, уникальные учебные программы</a:t>
            </a:r>
            <a:br>
              <a:rPr lang="ru-RU" dirty="0"/>
            </a:br>
            <a:r>
              <a:rPr lang="ru-RU" dirty="0"/>
              <a:t>университета, в том числе разработанные специально</a:t>
            </a:r>
            <a:br>
              <a:rPr lang="ru-RU" dirty="0"/>
            </a:br>
            <a:r>
              <a:rPr lang="ru-RU" dirty="0"/>
              <a:t>для нас, — один из главных факторов успеха ОМК»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6050292" y="7110162"/>
            <a:ext cx="7362158" cy="3093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Анатолий Седых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6050292" y="7382126"/>
            <a:ext cx="736215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Председатель правления АО «ОМК».</a:t>
            </a:r>
            <a:br>
              <a:rPr lang="ru-RU" dirty="0"/>
            </a:br>
            <a:r>
              <a:rPr lang="ru-RU" dirty="0"/>
              <a:t>Выпускник МИСИС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5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 userDrawn="1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 userDrawn="1">
          <p15:clr>
            <a:srgbClr val="FBAE40"/>
          </p15:clr>
        </p15:guide>
        <p15:guide id="16" orient="horz" pos="55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737165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3760060"/>
            <a:ext cx="8461710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 dummy</a:t>
            </a:r>
            <a:br>
              <a:rPr lang="en-US" dirty="0"/>
            </a:br>
            <a:r>
              <a:rPr lang="en-US" dirty="0"/>
              <a:t>text of the printing and typesetting</a:t>
            </a:r>
            <a:br>
              <a:rPr lang="en-US" dirty="0"/>
            </a:br>
            <a:r>
              <a:rPr lang="en-US" dirty="0"/>
              <a:t>industry. Lorem Ipsum has been</a:t>
            </a:r>
            <a:br>
              <a:rPr lang="en-US" dirty="0"/>
            </a:br>
            <a:r>
              <a:rPr lang="en-US" dirty="0"/>
              <a:t>the industry's standard dummy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63313" y="7655253"/>
            <a:ext cx="10682129" cy="467486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 </a:t>
            </a:r>
          </a:p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23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672908"/>
            <a:ext cx="7129868" cy="247850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России 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548418"/>
            <a:ext cx="7129868" cy="2719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820381"/>
            <a:ext cx="712986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47487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5990107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115</a:t>
            </a:r>
            <a:endParaRPr lang="ru-RU" dirty="0"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19722471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9665091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982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2030650"/>
            <a:ext cx="6956483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</a:t>
            </a:r>
            <a:br>
              <a:rPr lang="en-US" dirty="0"/>
            </a:br>
            <a:r>
              <a:rPr lang="en-US" dirty="0"/>
              <a:t>dummy text of the printing and typesetting industry</a:t>
            </a:r>
          </a:p>
          <a:p>
            <a:pPr lvl="0"/>
            <a:r>
              <a:rPr lang="en-US" dirty="0"/>
              <a:t>Lorem Ipsum has been</a:t>
            </a:r>
            <a:br>
              <a:rPr lang="en-US" dirty="0"/>
            </a:br>
            <a:r>
              <a:rPr lang="en-US" dirty="0"/>
              <a:t>the industry's standard dummy text ever since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47575" y="8534188"/>
            <a:ext cx="10738355" cy="95663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Lorem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3744860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1707008"/>
            <a:ext cx="3749905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096435"/>
            <a:ext cx="6135954" cy="287550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 России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309875"/>
            <a:ext cx="6956484" cy="2719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581838"/>
            <a:ext cx="6956484" cy="8291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4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63313" y="9448799"/>
            <a:ext cx="10738355" cy="29003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</a:t>
            </a:r>
            <a:br>
              <a:rPr lang="en-US" dirty="0"/>
            </a:br>
            <a:r>
              <a:rPr lang="en-US" dirty="0"/>
              <a:t>printing and typesetting industry Lorem Ipsum has been the industry's standard dummy text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56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36555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5399" y="5123398"/>
            <a:ext cx="6937375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5123397"/>
            <a:ext cx="6937374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2801" y="5123397"/>
            <a:ext cx="6938961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</p:spTree>
    <p:extLst>
      <p:ext uri="{BB962C8B-B14F-4D97-AF65-F5344CB8AC3E}">
        <p14:creationId xmlns:p14="http://schemas.microsoft.com/office/powerpoint/2010/main" val="3236260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5E2A4-72D4-4DC4-9470-54C0EE06E4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53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6" r:id="rId3"/>
    <p:sldLayoutId id="2147483677" r:id="rId4"/>
    <p:sldLayoutId id="2147483678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</p:sldLayoutIdLst>
  <p:hf hdr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customXml" Target="../ink/ink6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customXml" Target="../ink/ink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customXml" Target="../ink/ink8.xml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customXml" Target="../ink/ink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customXml" Target="../ink/ink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png"/><Relationship Id="rId4" Type="http://schemas.openxmlformats.org/officeDocument/2006/relationships/customXml" Target="../ink/ink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5" Type="http://schemas.openxmlformats.org/officeDocument/2006/relationships/customXml" Target="../ink/ink12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customXml" Target="../ink/ink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1.png"/><Relationship Id="rId4" Type="http://schemas.openxmlformats.org/officeDocument/2006/relationships/customXml" Target="../ink/ink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4.png"/><Relationship Id="rId4" Type="http://schemas.openxmlformats.org/officeDocument/2006/relationships/customXml" Target="../ink/ink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6.png"/><Relationship Id="rId4" Type="http://schemas.openxmlformats.org/officeDocument/2006/relationships/customXml" Target="../ink/ink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png"/><Relationship Id="rId5" Type="http://schemas.openxmlformats.org/officeDocument/2006/relationships/customXml" Target="../ink/ink18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0.png"/><Relationship Id="rId5" Type="http://schemas.openxmlformats.org/officeDocument/2006/relationships/customXml" Target="../ink/ink22.xml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7.xml"/><Relationship Id="rId11" Type="http://schemas.openxmlformats.org/officeDocument/2006/relationships/image" Target="../media/image97.png"/><Relationship Id="rId5" Type="http://schemas.openxmlformats.org/officeDocument/2006/relationships/image" Target="../media/image94.png"/><Relationship Id="rId10" Type="http://schemas.openxmlformats.org/officeDocument/2006/relationships/customXml" Target="../ink/ink29.xml"/><Relationship Id="rId4" Type="http://schemas.openxmlformats.org/officeDocument/2006/relationships/customXml" Target="../ink/ink26.xml"/><Relationship Id="rId9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customXml" Target="../ink/ink3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031816" y="4158222"/>
            <a:ext cx="12093634" cy="4314960"/>
          </a:xfrm>
        </p:spPr>
        <p:txBody>
          <a:bodyPr/>
          <a:lstStyle/>
          <a:p>
            <a:r>
              <a:rPr lang="ru-RU" sz="8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Глубокие сети прямого распространения.</a:t>
            </a:r>
            <a:br>
              <a:rPr lang="ru-RU" sz="8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8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Автоматическое дифференцирование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FCC0633-B390-2FDC-8CB9-9CD86E09E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516" y="11266277"/>
            <a:ext cx="9952581" cy="1999559"/>
          </a:xfrm>
        </p:spPr>
        <p:txBody>
          <a:bodyPr/>
          <a:lstStyle/>
          <a:p>
            <a:r>
              <a:rPr lang="ru-RU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Корнет Мария Евгеньевна</a:t>
            </a:r>
          </a:p>
          <a:p>
            <a:r>
              <a:rPr lang="ru-RU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старший преподаватель кафедры Инженерная кибернетика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167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979FD-7E46-F967-7B00-D5A57DDD8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CF8F348F-9898-9DB5-B9A2-57DC7F0C44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Матричное представление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2BD5575F-02AF-72F6-03AF-7BD6F14E682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10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43356F2-57CB-DCD7-1640-D70C1CB7C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16" y="4738960"/>
            <a:ext cx="8948533" cy="635577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633ABB-56DD-5022-1384-8E678F28F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3399" y="8496300"/>
            <a:ext cx="9707330" cy="29150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67B4A-14B1-2FC6-083B-C19C1B248B1F}"/>
                  </a:ext>
                </a:extLst>
              </p:cNvPr>
              <p:cNvSpPr txBox="1"/>
              <p:nvPr/>
            </p:nvSpPr>
            <p:spPr>
              <a:xfrm>
                <a:off x="10841716" y="9780830"/>
                <a:ext cx="48891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67B4A-14B1-2FC6-083B-C19C1B248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1716" y="9780830"/>
                <a:ext cx="488916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8A024984-B057-AEF8-D490-5618AFD0BC4D}"/>
                  </a:ext>
                </a:extLst>
              </p14:cNvPr>
              <p14:cNvContentPartPr/>
              <p14:nvPr/>
            </p14:nvContentPartPr>
            <p14:xfrm>
              <a:off x="15163560" y="7901280"/>
              <a:ext cx="5458320" cy="34304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8A024984-B057-AEF8-D490-5618AFD0BC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154200" y="7891920"/>
                <a:ext cx="5477040" cy="344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7989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90145-D90C-80B1-414C-6DACF50A7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BA70F3B-5963-ACB6-91EA-81A4723C3A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Композиция функций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EE0CAFC7-C7CC-8CB9-916D-B8C574BB5BC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11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AF525-6386-8CAE-E688-1F702601D280}"/>
              </a:ext>
            </a:extLst>
          </p:cNvPr>
          <p:cNvSpPr txBox="1"/>
          <p:nvPr/>
        </p:nvSpPr>
        <p:spPr>
          <a:xfrm>
            <a:off x="1542468" y="4181464"/>
            <a:ext cx="2139373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/>
              <a:t>Нейронная сеть </a:t>
            </a:r>
            <a:r>
              <a:rPr lang="ru-RU" dirty="0"/>
              <a:t>представляет собой последовательное преобразование признакового пространства</a:t>
            </a:r>
          </a:p>
          <a:p>
            <a:endParaRPr lang="ru-RU" dirty="0"/>
          </a:p>
          <a:p>
            <a:r>
              <a:rPr lang="ru-RU" dirty="0"/>
              <a:t>По сути, это просто некоторая </a:t>
            </a:r>
            <a:r>
              <a:rPr lang="ru-RU" b="1" i="1" dirty="0"/>
              <a:t>композиция функций:</a:t>
            </a:r>
            <a:endParaRPr lang="ru-RU" dirty="0"/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0F3A226-A26B-D3E5-A829-B6AA8E518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16" y="7597784"/>
            <a:ext cx="8468907" cy="48774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4363E0-ADA6-6BFA-9249-4E8D7304C66E}"/>
                  </a:ext>
                </a:extLst>
              </p:cNvPr>
              <p:cNvSpPr txBox="1"/>
              <p:nvPr/>
            </p:nvSpPr>
            <p:spPr>
              <a:xfrm>
                <a:off x="13024973" y="8605363"/>
                <a:ext cx="12192000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количество слоёв,</a:t>
                </a:r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матрица весов слоя,</a:t>
                </a:r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 </a:t>
                </a:r>
                <a:r>
                  <a:rPr lang="ru-RU" dirty="0"/>
                  <a:t>нелинейная функция активации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34363E0-ADA6-6BFA-9249-4E8D7304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4973" y="8605363"/>
                <a:ext cx="12192000" cy="2862322"/>
              </a:xfrm>
              <a:prstGeom prst="rect">
                <a:avLst/>
              </a:prstGeom>
              <a:blipFill>
                <a:blip r:embed="rId4"/>
                <a:stretch>
                  <a:fillRect t="-3625" b="-70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Рукописный ввод 12">
                <a:extLst>
                  <a:ext uri="{FF2B5EF4-FFF2-40B4-BE49-F238E27FC236}">
                    <a16:creationId xmlns:a16="http://schemas.microsoft.com/office/drawing/2014/main" id="{A6909E92-0D9D-7A93-F180-86249D181681}"/>
                  </a:ext>
                </a:extLst>
              </p14:cNvPr>
              <p14:cNvContentPartPr/>
              <p14:nvPr/>
            </p14:nvContentPartPr>
            <p14:xfrm>
              <a:off x="4542120" y="11707200"/>
              <a:ext cx="3456720" cy="817560"/>
            </p14:xfrm>
          </p:contentPart>
        </mc:Choice>
        <mc:Fallback xmlns="">
          <p:pic>
            <p:nvPicPr>
              <p:cNvPr id="13" name="Рукописный ввод 12">
                <a:extLst>
                  <a:ext uri="{FF2B5EF4-FFF2-40B4-BE49-F238E27FC236}">
                    <a16:creationId xmlns:a16="http://schemas.microsoft.com/office/drawing/2014/main" id="{A6909E92-0D9D-7A93-F180-86249D1816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2760" y="11697840"/>
                <a:ext cx="3475440" cy="83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9803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44602-7F0E-614E-E819-31C92E309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B64978C7-6CC4-7369-2056-E3B5C18207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Композиция функций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09E0C22C-14CA-69FB-9C34-9F7A0AE1943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12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0EF734-F665-468C-2EA0-2969B1390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444" y="9101522"/>
            <a:ext cx="4056826" cy="12383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37086E5-37CE-CC14-AC56-260D07B7D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5489" y="11884203"/>
            <a:ext cx="6406528" cy="134136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89DF64A-0EC0-DE6F-DEB7-8AD4EEAFD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144" y="10652321"/>
            <a:ext cx="953845" cy="57628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AEB2A57-0966-0B31-73B5-269EC7ED4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0423" y="10748312"/>
            <a:ext cx="3826753" cy="5525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688439-ACDE-DA4B-E6BB-31C696D6530E}"/>
              </a:ext>
            </a:extLst>
          </p:cNvPr>
          <p:cNvSpPr txBox="1"/>
          <p:nvPr/>
        </p:nvSpPr>
        <p:spPr>
          <a:xfrm>
            <a:off x="1298516" y="2981135"/>
            <a:ext cx="8192082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b="1" i="1" dirty="0"/>
              <a:t>Составная функция </a:t>
            </a:r>
            <a:r>
              <a:rPr lang="ru-RU" dirty="0"/>
              <a:t>– функция, которая состоит из элементарных функций (для которых мы умеем считать производную).</a:t>
            </a:r>
          </a:p>
          <a:p>
            <a:r>
              <a:rPr lang="ru-RU" b="1" i="1" dirty="0"/>
              <a:t>Сложная функция </a:t>
            </a:r>
            <a:r>
              <a:rPr lang="ru-RU" dirty="0"/>
              <a:t>– функция, значения которой отличны от скаляра (матрица, вектор и т.д.).</a:t>
            </a:r>
          </a:p>
          <a:p>
            <a:endParaRPr lang="ru-RU" dirty="0"/>
          </a:p>
          <a:p>
            <a:r>
              <a:rPr lang="ru-RU" b="1" i="1" dirty="0"/>
              <a:t>Композиция функций </a:t>
            </a:r>
            <a:r>
              <a:rPr lang="ru-RU" i="1" dirty="0"/>
              <a:t>- </a:t>
            </a:r>
            <a:r>
              <a:rPr lang="ru-RU" dirty="0"/>
              <a:t>одна функция применяется к результату другой: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48A69E-6717-007E-5AC3-BEE2DFA051A9}"/>
              </a:ext>
            </a:extLst>
          </p:cNvPr>
          <p:cNvSpPr txBox="1"/>
          <p:nvPr/>
        </p:nvSpPr>
        <p:spPr>
          <a:xfrm>
            <a:off x="4021023" y="10642509"/>
            <a:ext cx="6343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- композиция двух функций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133B0C8D-CBAE-E2FE-39CD-07A6EB1E0246}"/>
              </a:ext>
            </a:extLst>
          </p:cNvPr>
          <p:cNvGrpSpPr/>
          <p:nvPr/>
        </p:nvGrpSpPr>
        <p:grpSpPr>
          <a:xfrm>
            <a:off x="10466183" y="3869169"/>
            <a:ext cx="21149221" cy="5455448"/>
            <a:chOff x="3503468" y="8161951"/>
            <a:chExt cx="19474277" cy="5455448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E9AC2A60-1F7D-33A1-ACF7-74EF4032D4DE}"/>
                </a:ext>
              </a:extLst>
            </p:cNvPr>
            <p:cNvGrpSpPr/>
            <p:nvPr/>
          </p:nvGrpSpPr>
          <p:grpSpPr>
            <a:xfrm>
              <a:off x="3503468" y="8161951"/>
              <a:ext cx="17198143" cy="5455448"/>
              <a:chOff x="3531177" y="8075731"/>
              <a:chExt cx="16635845" cy="5455448"/>
            </a:xfrm>
          </p:grpSpPr>
          <p:grpSp>
            <p:nvGrpSpPr>
              <p:cNvPr id="15" name="Группа 14">
                <a:extLst>
                  <a:ext uri="{FF2B5EF4-FFF2-40B4-BE49-F238E27FC236}">
                    <a16:creationId xmlns:a16="http://schemas.microsoft.com/office/drawing/2014/main" id="{B31DC6CD-54BB-82B2-E0C5-66593023E2C2}"/>
                  </a:ext>
                </a:extLst>
              </p:cNvPr>
              <p:cNvGrpSpPr/>
              <p:nvPr/>
            </p:nvGrpSpPr>
            <p:grpSpPr>
              <a:xfrm>
                <a:off x="3531177" y="8075731"/>
                <a:ext cx="16635845" cy="5455448"/>
                <a:chOff x="3448050" y="8058150"/>
                <a:chExt cx="16635845" cy="5455448"/>
              </a:xfrm>
            </p:grpSpPr>
            <p:sp>
              <p:nvSpPr>
                <p:cNvPr id="17" name="Овал 16">
                  <a:extLst>
                    <a:ext uri="{FF2B5EF4-FFF2-40B4-BE49-F238E27FC236}">
                      <a16:creationId xmlns:a16="http://schemas.microsoft.com/office/drawing/2014/main" id="{1D87E330-94C6-46AF-5C62-E1CFCEADC2B8}"/>
                    </a:ext>
                  </a:extLst>
                </p:cNvPr>
                <p:cNvSpPr/>
                <p:nvPr/>
              </p:nvSpPr>
              <p:spPr>
                <a:xfrm>
                  <a:off x="3448050" y="8058150"/>
                  <a:ext cx="2552700" cy="40957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x</a:t>
                  </a:r>
                  <a:endParaRPr lang="ru-RU" dirty="0"/>
                </a:p>
              </p:txBody>
            </p:sp>
            <p:sp>
              <p:nvSpPr>
                <p:cNvPr id="19" name="Овал 18">
                  <a:extLst>
                    <a:ext uri="{FF2B5EF4-FFF2-40B4-BE49-F238E27FC236}">
                      <a16:creationId xmlns:a16="http://schemas.microsoft.com/office/drawing/2014/main" id="{0CF744CB-3BA7-C2D4-B29F-22D7FFD7DE66}"/>
                    </a:ext>
                  </a:extLst>
                </p:cNvPr>
                <p:cNvSpPr/>
                <p:nvPr/>
              </p:nvSpPr>
              <p:spPr>
                <a:xfrm>
                  <a:off x="6792824" y="8142901"/>
                  <a:ext cx="2552700" cy="40957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y</a:t>
                  </a:r>
                  <a:endParaRPr lang="ru-RU" dirty="0"/>
                </a:p>
              </p:txBody>
            </p:sp>
            <p:sp>
              <p:nvSpPr>
                <p:cNvPr id="20" name="Овал 19">
                  <a:extLst>
                    <a:ext uri="{FF2B5EF4-FFF2-40B4-BE49-F238E27FC236}">
                      <a16:creationId xmlns:a16="http://schemas.microsoft.com/office/drawing/2014/main" id="{FDDC6BEC-B15C-30FC-4F18-8F2855570CEA}"/>
                    </a:ext>
                  </a:extLst>
                </p:cNvPr>
                <p:cNvSpPr/>
                <p:nvPr/>
              </p:nvSpPr>
              <p:spPr>
                <a:xfrm>
                  <a:off x="9878058" y="8142901"/>
                  <a:ext cx="2552700" cy="4095750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z</a:t>
                  </a:r>
                  <a:endParaRPr lang="ru-RU" dirty="0"/>
                </a:p>
              </p:txBody>
            </p:sp>
            <p:cxnSp>
              <p:nvCxnSpPr>
                <p:cNvPr id="22" name="Прямая со стрелкой 21">
                  <a:extLst>
                    <a:ext uri="{FF2B5EF4-FFF2-40B4-BE49-F238E27FC236}">
                      <a16:creationId xmlns:a16="http://schemas.microsoft.com/office/drawing/2014/main" id="{D0DB1693-131D-89B2-78E6-36E62E86CB51}"/>
                    </a:ext>
                  </a:extLst>
                </p:cNvPr>
                <p:cNvCxnSpPr/>
                <p:nvPr/>
              </p:nvCxnSpPr>
              <p:spPr>
                <a:xfrm>
                  <a:off x="5029200" y="10163175"/>
                  <a:ext cx="2533650" cy="0"/>
                </a:xfrm>
                <a:prstGeom prst="straightConnector1">
                  <a:avLst/>
                </a:prstGeom>
                <a:ln w="28575" cap="flat" cmpd="sng" algn="ctr">
                  <a:solidFill>
                    <a:schemeClr val="accent5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23" name="Стрелка: изогнутая вверх 22">
                  <a:extLst>
                    <a:ext uri="{FF2B5EF4-FFF2-40B4-BE49-F238E27FC236}">
                      <a16:creationId xmlns:a16="http://schemas.microsoft.com/office/drawing/2014/main" id="{41FB50E0-102E-DEA1-8C6A-2F10CBB140B7}"/>
                    </a:ext>
                  </a:extLst>
                </p:cNvPr>
                <p:cNvSpPr/>
                <p:nvPr/>
              </p:nvSpPr>
              <p:spPr>
                <a:xfrm>
                  <a:off x="4962524" y="10760754"/>
                  <a:ext cx="6370493" cy="1870201"/>
                </a:xfrm>
                <a:prstGeom prst="curvedUpArrow">
                  <a:avLst>
                    <a:gd name="adj1" fmla="val 25000"/>
                    <a:gd name="adj2" fmla="val 68327"/>
                    <a:gd name="adj3" fmla="val 25000"/>
                  </a:avLst>
                </a:prstGeom>
                <a:ln w="3175">
                  <a:headEnd w="sm" len="sm"/>
                  <a:tailEnd w="sm" len="sm"/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5768D40-BC4C-511A-2F4E-3A621B8A4C39}"/>
                    </a:ext>
                  </a:extLst>
                </p:cNvPr>
                <p:cNvSpPr txBox="1"/>
                <p:nvPr/>
              </p:nvSpPr>
              <p:spPr>
                <a:xfrm>
                  <a:off x="7606145" y="12867267"/>
                  <a:ext cx="12477750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b="1" dirty="0"/>
                    <a:t>f</a:t>
                  </a:r>
                  <a:endParaRPr lang="ru-RU" dirty="0"/>
                </a:p>
              </p:txBody>
            </p:sp>
          </p:grpSp>
          <p:cxnSp>
            <p:nvCxnSpPr>
              <p:cNvPr id="16" name="Прямая со стрелкой 15">
                <a:extLst>
                  <a:ext uri="{FF2B5EF4-FFF2-40B4-BE49-F238E27FC236}">
                    <a16:creationId xmlns:a16="http://schemas.microsoft.com/office/drawing/2014/main" id="{87B9A7C1-C565-81FD-D2CF-C2D7C0EF1C49}"/>
                  </a:ext>
                </a:extLst>
              </p:cNvPr>
              <p:cNvCxnSpPr/>
              <p:nvPr/>
            </p:nvCxnSpPr>
            <p:spPr>
              <a:xfrm>
                <a:off x="8267700" y="10201275"/>
                <a:ext cx="2533650" cy="0"/>
              </a:xfrm>
              <a:prstGeom prst="straightConnector1">
                <a:avLst/>
              </a:prstGeom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CE2503A-2929-3F72-A8AC-FC225F7ABDA1}"/>
                    </a:ext>
                  </a:extLst>
                </p:cNvPr>
                <p:cNvSpPr txBox="1"/>
                <p:nvPr/>
              </p:nvSpPr>
              <p:spPr>
                <a:xfrm>
                  <a:off x="3909341" y="12627289"/>
                  <a:ext cx="1248294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b="1" dirty="0"/>
                    <a:t> </a:t>
                  </a:r>
                  <a14:m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𝐟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CE2503A-2929-3F72-A8AC-FC225F7ABD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9341" y="12627289"/>
                  <a:ext cx="12482944" cy="64633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77D88A4-A86E-87CE-A8CA-C0E26BA77418}"/>
                    </a:ext>
                  </a:extLst>
                </p:cNvPr>
                <p:cNvSpPr txBox="1"/>
                <p:nvPr/>
              </p:nvSpPr>
              <p:spPr>
                <a:xfrm>
                  <a:off x="10494801" y="12539672"/>
                  <a:ext cx="1248294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b="1" dirty="0"/>
                    <a:t> f</a:t>
                  </a:r>
                  <a14:m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a14:m>
                  <a:endParaRPr lang="ru-RU" b="1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77D88A4-A86E-87CE-A8CA-C0E26BA77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4801" y="12539672"/>
                  <a:ext cx="12482944" cy="646331"/>
                </a:xfrm>
                <a:prstGeom prst="rect">
                  <a:avLst/>
                </a:prstGeom>
                <a:blipFill>
                  <a:blip r:embed="rId8"/>
                  <a:stretch>
                    <a:fillRect l="-360" t="-16038" b="-33962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716AF5-41BE-B360-847E-013A8E5CA15F}"/>
                  </a:ext>
                </a:extLst>
              </p:cNvPr>
              <p:cNvSpPr txBox="1"/>
              <p:nvPr/>
            </p:nvSpPr>
            <p:spPr>
              <a:xfrm>
                <a:off x="10373450" y="5117985"/>
                <a:ext cx="1400896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716AF5-41BE-B360-847E-013A8E5CA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3450" y="5117985"/>
                <a:ext cx="14008963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F065D1-E96B-6049-E372-9599226E0E33}"/>
                  </a:ext>
                </a:extLst>
              </p:cNvPr>
              <p:cNvSpPr txBox="1"/>
              <p:nvPr/>
            </p:nvSpPr>
            <p:spPr>
              <a:xfrm>
                <a:off x="6697160" y="5156180"/>
                <a:ext cx="1400896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EF065D1-E96B-6049-E372-9599226E0E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160" y="5156180"/>
                <a:ext cx="14008963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833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F4B05-354A-F586-EAAF-2260EC2BF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2DC1AE8-91DD-72BE-A73E-DFA3B14ABE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Сеть глубокого распространения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9B39E114-53D6-E12D-BDA2-B78B10290E6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13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3B6600-D0E4-0D13-A2C2-CDCC398EBB9B}"/>
              </a:ext>
            </a:extLst>
          </p:cNvPr>
          <p:cNvSpPr txBox="1"/>
          <p:nvPr/>
        </p:nvSpPr>
        <p:spPr>
          <a:xfrm>
            <a:off x="1298516" y="4854891"/>
            <a:ext cx="18818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/>
              <a:t>Глубокая НС </a:t>
            </a:r>
            <a:r>
              <a:rPr lang="ru-RU" dirty="0"/>
              <a:t>– последовательное преобразование признакового пространства</a:t>
            </a:r>
            <a:r>
              <a:rPr lang="en-US" dirty="0"/>
              <a:t>: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F54BAC-BF38-54B3-D311-641E2E34F799}"/>
                  </a:ext>
                </a:extLst>
              </p:cNvPr>
              <p:cNvSpPr txBox="1"/>
              <p:nvPr/>
            </p:nvSpPr>
            <p:spPr>
              <a:xfrm>
                <a:off x="6877050" y="6304002"/>
                <a:ext cx="624805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∙…∙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)))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F54BAC-BF38-54B3-D311-641E2E34F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7050" y="6304002"/>
                <a:ext cx="6248057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5F8B26A-34AE-94B7-677B-1A5E75F8AFD6}"/>
              </a:ext>
            </a:extLst>
          </p:cNvPr>
          <p:cNvSpPr txBox="1"/>
          <p:nvPr/>
        </p:nvSpPr>
        <p:spPr>
          <a:xfrm>
            <a:off x="1619250" y="10723146"/>
            <a:ext cx="1219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- Много слоев</a:t>
            </a:r>
          </a:p>
          <a:p>
            <a:r>
              <a:rPr lang="ru-RU" dirty="0"/>
              <a:t>- Много данных</a:t>
            </a:r>
          </a:p>
          <a:p>
            <a:r>
              <a:rPr lang="ru-RU" dirty="0"/>
              <a:t>- Вычислительные мощности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0248C0-6694-2AA0-C7BA-8C6F780C548F}"/>
              </a:ext>
            </a:extLst>
          </p:cNvPr>
          <p:cNvSpPr txBox="1"/>
          <p:nvPr/>
        </p:nvSpPr>
        <p:spPr>
          <a:xfrm>
            <a:off x="1298516" y="7660780"/>
            <a:ext cx="188182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/>
              <a:t>Вычисление составной функции можно представить в виде направленного ацикличного графа:</a:t>
            </a:r>
          </a:p>
        </p:txBody>
      </p:sp>
    </p:spTree>
    <p:extLst>
      <p:ext uri="{BB962C8B-B14F-4D97-AF65-F5344CB8AC3E}">
        <p14:creationId xmlns:p14="http://schemas.microsoft.com/office/powerpoint/2010/main" val="614836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4A8E9-55FB-E317-0270-D5DE3D60C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F06EC0E-2722-D7F8-FF28-31DC0B60E5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Граф вычислений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A161B970-E527-2687-B18A-A300274B6F7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14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93A1C1-C973-139F-BF15-7F8C31535F5E}"/>
              </a:ext>
            </a:extLst>
          </p:cNvPr>
          <p:cNvSpPr txBox="1"/>
          <p:nvPr/>
        </p:nvSpPr>
        <p:spPr>
          <a:xfrm>
            <a:off x="1298516" y="3548866"/>
            <a:ext cx="2139373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/>
              <a:t>Нейронная сеть </a:t>
            </a:r>
            <a:r>
              <a:rPr lang="ru-RU" dirty="0"/>
              <a:t>представляет собой некоторую </a:t>
            </a:r>
            <a:r>
              <a:rPr lang="ru-RU" b="1" i="1" dirty="0"/>
              <a:t>композицию функций</a:t>
            </a:r>
            <a:r>
              <a:rPr lang="ru-RU" dirty="0"/>
              <a:t>, с которой может быть ассоциирован ациклический граф вычислений. </a:t>
            </a:r>
          </a:p>
          <a:p>
            <a:endParaRPr lang="ru-RU" dirty="0"/>
          </a:p>
          <a:p>
            <a:r>
              <a:rPr lang="ru-RU" dirty="0"/>
              <a:t>Вершины графа – переменные (входные, внутренние, выходные)</a:t>
            </a:r>
          </a:p>
          <a:p>
            <a:r>
              <a:rPr lang="ru-RU" dirty="0"/>
              <a:t>Рёбра – зависимости </a:t>
            </a:r>
          </a:p>
          <a:p>
            <a:r>
              <a:rPr lang="ru-RU" dirty="0"/>
              <a:t>Слой – операция (линейная комбинация, нелинейная операции  и т.д.)</a:t>
            </a:r>
          </a:p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3D1C86-4F0F-B3FD-21DD-8D08E61846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607"/>
          <a:stretch>
            <a:fillRect/>
          </a:stretch>
        </p:blipFill>
        <p:spPr>
          <a:xfrm>
            <a:off x="922168" y="7483474"/>
            <a:ext cx="19551772" cy="5512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F2983A-10BA-3422-2165-052EF7EF55E5}"/>
              </a:ext>
            </a:extLst>
          </p:cNvPr>
          <p:cNvSpPr txBox="1"/>
          <p:nvPr/>
        </p:nvSpPr>
        <p:spPr>
          <a:xfrm>
            <a:off x="11289064" y="12345573"/>
            <a:ext cx="1218895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/>
              <a:t>https://education.yandex.ru/handbook/ml/article/pervoe-znakomstvo-s-polnosvyaznymi-nejrosetyami</a:t>
            </a:r>
            <a:endParaRPr lang="ru-RU" sz="2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BC2F8BEC-5BE0-7B5A-C602-CCF4D78BA635}"/>
                  </a:ext>
                </a:extLst>
              </p14:cNvPr>
              <p14:cNvContentPartPr/>
              <p14:nvPr/>
            </p14:nvContentPartPr>
            <p14:xfrm>
              <a:off x="4096440" y="7715880"/>
              <a:ext cx="12386880" cy="515448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BC2F8BEC-5BE0-7B5A-C602-CCF4D78BA6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7080" y="7706520"/>
                <a:ext cx="12405600" cy="517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2717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D282B-AA4D-21A3-982B-501062B1B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BCED0F6-A633-8800-B22F-FCEF74CA9E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Вычислительный граф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51C4F7CC-6814-3316-AE94-F12E33ABE2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15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4226A1D-DFAF-B875-6D50-C5AB80F05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" y="5004971"/>
            <a:ext cx="24382413" cy="73406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68ECC6-02D0-B8F7-D3A4-B0EC5D0B1D6D}"/>
              </a:ext>
            </a:extLst>
          </p:cNvPr>
          <p:cNvSpPr txBox="1"/>
          <p:nvPr/>
        </p:nvSpPr>
        <p:spPr>
          <a:xfrm>
            <a:off x="754414" y="12345572"/>
            <a:ext cx="121889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000" dirty="0"/>
              <a:t>https://education.yandex.ru/handbook/ml/article/pervoe-znakomstvo-s-polnosvyaznymi-nejrosetyami</a:t>
            </a:r>
            <a:endParaRPr lang="ru-RU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CE3D4C-7CC6-F238-43D9-B1B0795205FF}"/>
                  </a:ext>
                </a:extLst>
              </p:cNvPr>
              <p:cNvSpPr txBox="1"/>
              <p:nvPr/>
            </p:nvSpPr>
            <p:spPr>
              <a:xfrm>
                <a:off x="14788149" y="2724720"/>
                <a:ext cx="10047702" cy="565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Обозначения в графе: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ru-RU" dirty="0"/>
                  <a:t>- размер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ru-RU" dirty="0"/>
                  <a:t> входной матрицы признаков</a:t>
                </a:r>
                <a:endParaRPr lang="en-US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b="0" dirty="0"/>
                  <a:t>- </a:t>
                </a:r>
                <a:r>
                  <a:rPr lang="ru-RU" b="0" dirty="0"/>
                  <a:t>линейные преобразования</a:t>
                </a:r>
                <a:endParaRPr lang="ru-RU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dirty="0"/>
                  <a:t>- </a:t>
                </a:r>
                <a:r>
                  <a:rPr lang="ru-RU" b="0" dirty="0"/>
                  <a:t>веса и смещения в слое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b="0" dirty="0"/>
                  <a:t> – </a:t>
                </a:r>
                <a:r>
                  <a:rPr lang="ru-RU" b="0" dirty="0"/>
                  <a:t>функции активации</a:t>
                </a:r>
                <a:endParaRPr lang="en-US" b="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CE3D4C-7CC6-F238-43D9-B1B079520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8149" y="2724720"/>
                <a:ext cx="10047702" cy="5650329"/>
              </a:xfrm>
              <a:prstGeom prst="rect">
                <a:avLst/>
              </a:prstGeom>
              <a:blipFill>
                <a:blip r:embed="rId4"/>
                <a:stretch>
                  <a:fillRect l="-1881" t="-17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4549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8BC3A-DEF0-2161-ED5F-048CE472C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44C884C-F5D2-7169-7EC8-81C222AD6A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Обучение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E652FA00-70CB-BD4B-0015-A67AD7FD885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16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10B58C-9B09-BB6D-CB89-A1632AB6FF2E}"/>
                  </a:ext>
                </a:extLst>
              </p:cNvPr>
              <p:cNvSpPr txBox="1"/>
              <p:nvPr/>
            </p:nvSpPr>
            <p:spPr>
              <a:xfrm>
                <a:off x="1144557" y="3902391"/>
                <a:ext cx="21561484" cy="82375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ru-RU" b="1" dirty="0"/>
                  <a:t>Обучаемая функция</a:t>
                </a:r>
                <a:r>
                  <a:rPr lang="en-US" dirty="0"/>
                  <a:t>:</a:t>
                </a:r>
                <a:r>
                  <a:rPr lang="ru-RU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,..,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2,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число признаков,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число обучаемых параметров,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ru-RU" dirty="0"/>
                  <a:t> – число целевых признаков (ответов)</a:t>
                </a:r>
                <a:r>
                  <a:rPr lang="en-US" dirty="0"/>
                  <a:t>;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ru-RU" b="1" dirty="0"/>
                  <a:t>Набор данных</a:t>
                </a:r>
                <a:r>
                  <a:rPr lang="ru-RU" dirty="0"/>
                  <a:t>: Обучающая выборка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ru-RU" b="1" dirty="0"/>
                  <a:t>Функция</a:t>
                </a:r>
                <a:r>
                  <a:rPr lang="en-US" b="1" dirty="0"/>
                  <a:t> </a:t>
                </a:r>
                <a:r>
                  <a:rPr lang="ru-RU" b="1" dirty="0"/>
                  <a:t>потерь </a:t>
                </a:r>
                <a:r>
                  <a:rPr lang="ru-RU" dirty="0"/>
                  <a:t>(ошибки)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</m:e>
                    </m:acc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dirty="0"/>
                  <a:t>где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 </a:t>
                </a:r>
                <a:r>
                  <a:rPr lang="ru-RU" dirty="0"/>
                  <a:t>предсказанный вектор для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ru-RU" dirty="0"/>
                  <a:t> – объекта, 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- </a:t>
                </a:r>
                <a:r>
                  <a:rPr lang="ru-RU" dirty="0"/>
                  <a:t>вектор реальных значений. Например, </a:t>
                </a:r>
                <a:r>
                  <a:rPr lang="en-US" dirty="0"/>
                  <a:t>MSE</a:t>
                </a:r>
                <a:r>
                  <a:rPr lang="ru-RU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sup>
                      <m:e>
                        <m:nary>
                          <m:naryPr>
                            <m:chr m:val="∑"/>
                            <m:ctrlPr>
                              <a:rPr lang="ru-RU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/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ru-RU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ru-RU" b="1" dirty="0"/>
                  <a:t>Режим обучения</a:t>
                </a:r>
                <a:r>
                  <a:rPr lang="ru-RU" dirty="0"/>
                  <a:t>: Переменные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dirty="0"/>
                  <a:t> зафиксированы функцией ошибки, параметры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изменяются в процессе минимизации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ru-RU" b="1" dirty="0"/>
                  <a:t>Режим предсказания</a:t>
                </a:r>
                <a:r>
                  <a:rPr lang="ru-RU" dirty="0"/>
                  <a:t>: Переменные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ru-RU" dirty="0"/>
                  <a:t> меняются, параметры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зафиксированы в процессе обучения</a:t>
                </a:r>
              </a:p>
              <a:p>
                <a:pPr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10B58C-9B09-BB6D-CB89-A1632AB6F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557" y="3902391"/>
                <a:ext cx="21561484" cy="8237576"/>
              </a:xfrm>
              <a:prstGeom prst="rect">
                <a:avLst/>
              </a:prstGeom>
              <a:blipFill>
                <a:blip r:embed="rId3"/>
                <a:stretch>
                  <a:fillRect l="-792" t="-8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025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4E815-1796-42F0-E0A1-CF2FFC1AB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46035DE2-6FC7-831E-B276-7B1225D39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3103284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Обучение градиентными методами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1E2EE795-E338-9B07-148C-F9687619C0B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17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BDBE7FD-BE14-4F39-E435-C60DD201D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745" y="3724114"/>
            <a:ext cx="17296775" cy="39010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9920CD4-26FF-CB81-11FF-A972E9239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745" y="7625158"/>
            <a:ext cx="15084484" cy="51253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BCDC8DD1-44EE-9129-0DA6-B4250A48BDC6}"/>
                  </a:ext>
                </a:extLst>
              </p14:cNvPr>
              <p14:cNvContentPartPr/>
              <p14:nvPr/>
            </p14:nvContentPartPr>
            <p14:xfrm>
              <a:off x="7647840" y="4958280"/>
              <a:ext cx="10122840" cy="695124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BCDC8DD1-44EE-9129-0DA6-B4250A48BDC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38480" y="4948920"/>
                <a:ext cx="10141560" cy="696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19094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9FF1FB-3895-10CF-B65E-A73470D57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700CEC04-798E-55A0-4FD5-99E910ACC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3103284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Градиентный спуск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693F5346-805C-6C69-50D2-3E75D642BBB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18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88EA74E-86CE-AB2A-23FF-C94D456313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84253" y="4133432"/>
            <a:ext cx="13438385" cy="65726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5F80247F-8F25-40AC-C3EA-A8DCF90ECF00}"/>
                  </a:ext>
                </a:extLst>
              </p14:cNvPr>
              <p14:cNvContentPartPr/>
              <p14:nvPr/>
            </p14:nvContentPartPr>
            <p14:xfrm>
              <a:off x="11699640" y="5458680"/>
              <a:ext cx="888840" cy="91008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5F80247F-8F25-40AC-C3EA-A8DCF90ECF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90280" y="5449320"/>
                <a:ext cx="907560" cy="9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1952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C4345-66A6-2F7D-9E84-4AB8E3F68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7E2A6D66-0680-9696-5560-30039EE782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Градиент и Якобиан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3DFF7236-8B68-E5B4-B24E-2D406DEBC0B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19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5395B65-0A65-1114-281C-2D68EFDFFB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926" b="41226"/>
          <a:stretch>
            <a:fillRect/>
          </a:stretch>
        </p:blipFill>
        <p:spPr>
          <a:xfrm>
            <a:off x="202091" y="4064347"/>
            <a:ext cx="23446416" cy="27936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1916DF-8287-5142-48B4-98015B466B98}"/>
                  </a:ext>
                </a:extLst>
              </p:cNvPr>
              <p:cNvSpPr txBox="1"/>
              <p:nvPr/>
            </p:nvSpPr>
            <p:spPr>
              <a:xfrm>
                <a:off x="1537068" y="6858000"/>
                <a:ext cx="21564600" cy="43843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ru-RU" dirty="0"/>
              </a:p>
              <a:p>
                <a:r>
                  <a:rPr lang="ru-RU" b="1" i="1" dirty="0"/>
                  <a:t>Матрица Якоби:</a:t>
                </a:r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1916DF-8287-5142-48B4-98015B466B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68" y="6858000"/>
                <a:ext cx="21564600" cy="4384342"/>
              </a:xfrm>
              <a:prstGeom prst="rect">
                <a:avLst/>
              </a:prstGeom>
              <a:blipFill>
                <a:blip r:embed="rId4"/>
                <a:stretch>
                  <a:fillRect l="-8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656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0233B-5EAF-A088-9312-DE429673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56EC31FF-8C43-1504-40A9-622B5AFDB7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План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8EDC90C2-5624-98AB-43FF-AA5DCF7C08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7E3B12-B73C-7587-396B-D622BB904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8516" y="4777409"/>
            <a:ext cx="9339747" cy="8583827"/>
          </a:xfrm>
        </p:spPr>
        <p:txBody>
          <a:bodyPr/>
          <a:lstStyle/>
          <a:p>
            <a:r>
              <a:rPr lang="ru-RU" sz="3600" dirty="0"/>
              <a:t>Многослойный персептрон</a:t>
            </a:r>
          </a:p>
          <a:p>
            <a:r>
              <a:rPr lang="ru-RU" sz="3600" dirty="0"/>
              <a:t>Обучение </a:t>
            </a:r>
          </a:p>
          <a:p>
            <a:endParaRPr lang="ru-RU" sz="3600" dirty="0"/>
          </a:p>
          <a:p>
            <a:r>
              <a:rPr lang="ru-RU" sz="3600" dirty="0"/>
              <a:t>Сведение задачи обучения к дифференцированию</a:t>
            </a:r>
          </a:p>
          <a:p>
            <a:endParaRPr lang="ru-RU" sz="3600" dirty="0"/>
          </a:p>
          <a:p>
            <a:r>
              <a:rPr lang="ru-RU" sz="3600" dirty="0"/>
              <a:t>Дифференцирование сложной функции</a:t>
            </a:r>
          </a:p>
          <a:p>
            <a:r>
              <a:rPr lang="ru-RU" sz="3600" dirty="0"/>
              <a:t>Обратное распространение ошибки</a:t>
            </a:r>
          </a:p>
          <a:p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endParaRPr lang="ru-RU" sz="3600" dirty="0"/>
          </a:p>
          <a:p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6392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10A84-64DB-B659-B72E-4CC99DEA3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BCACA4DC-CC9C-806C-E595-7FB962BF1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Дифференцируемые функции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02D54C5E-AC0D-088A-02F4-DDF64E18E39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20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8EBF28-F459-96DD-4B77-5FC84F842286}"/>
                  </a:ext>
                </a:extLst>
              </p:cNvPr>
              <p:cNvSpPr txBox="1"/>
              <p:nvPr/>
            </p:nvSpPr>
            <p:spPr>
              <a:xfrm>
                <a:off x="1142999" y="4436375"/>
                <a:ext cx="21564600" cy="63278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/>
                  <a:t>	</a:t>
                </a:r>
                <a:r>
                  <a:rPr lang="ru-RU" b="0" dirty="0"/>
                  <a:t>Если функция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ru-RU" dirty="0"/>
                  <a:t> в точке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ru-RU" dirty="0"/>
                  <a:t> имеет частные производные по всем независимым переменным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ru-RU" dirty="0"/>
                  <a:t>то из этих производных можно составить матрицу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skw"/>
                            <m:ctrlPr>
                              <a:rPr lang="ru-RU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ru-R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ru-RU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ru-RU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ru-RU" dirty="0"/>
                  <a:t>типа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ru-RU" dirty="0"/>
                  <a:t> где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 </a:t>
                </a:r>
                <a:r>
                  <a:rPr lang="ru-RU" dirty="0"/>
                  <a:t>номер строки матрицы, 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номер столбца. </a:t>
                </a:r>
              </a:p>
              <a:p>
                <a:endParaRPr lang="ru-RU" dirty="0"/>
              </a:p>
              <a:p>
                <a:r>
                  <a:rPr lang="ru-RU" b="1" i="1" dirty="0"/>
                  <a:t>Матрица Якоби:</a:t>
                </a:r>
              </a:p>
              <a:p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68EBF28-F459-96DD-4B77-5FC84F8422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99" y="4436375"/>
                <a:ext cx="21564600" cy="6327823"/>
              </a:xfrm>
              <a:prstGeom prst="rect">
                <a:avLst/>
              </a:prstGeom>
              <a:blipFill>
                <a:blip r:embed="rId3"/>
                <a:stretch>
                  <a:fillRect l="-848" t="-16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257815FB-FDD9-E9CC-B939-AF1D6A81EBB5}"/>
                  </a:ext>
                </a:extLst>
              </p14:cNvPr>
              <p14:cNvContentPartPr/>
              <p14:nvPr/>
            </p14:nvContentPartPr>
            <p14:xfrm>
              <a:off x="11304000" y="7557120"/>
              <a:ext cx="4651560" cy="182772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257815FB-FDD9-E9CC-B939-AF1D6A81EB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94640" y="7547760"/>
                <a:ext cx="4670280" cy="18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9771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3C586-0305-D9B4-88FD-BDB266CF0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E45CDC9-11D7-764D-2B36-7719071084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Производная сложной функции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152AFFF-CAE0-53C4-0692-5651A8FA567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21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23EC29-DA25-EA89-F597-E66E042D69A8}"/>
                  </a:ext>
                </a:extLst>
              </p:cNvPr>
              <p:cNvSpPr txBox="1"/>
              <p:nvPr/>
            </p:nvSpPr>
            <p:spPr>
              <a:xfrm>
                <a:off x="1338256" y="4572494"/>
                <a:ext cx="19540544" cy="5581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Композицию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двух функций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ru-RU" dirty="0"/>
                  <a:t> </a:t>
                </a:r>
                <a:r>
                  <a:rPr lang="en-US" dirty="0"/>
                  <a:t> </a:t>
                </a:r>
                <a:r>
                  <a:rPr lang="ru-RU" dirty="0"/>
                  <a:t>часто задают в виде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ru-RU" dirty="0"/>
                  <a:t>вводя дополнительный набор переменных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ru-RU" dirty="0"/>
                  <a:t> 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ru-RU" dirty="0"/>
                  <a:t>Тогда матрица Якоби в координатной форме (</a:t>
                </a:r>
                <a:r>
                  <a:rPr lang="ru-RU" b="1" dirty="0"/>
                  <a:t>цепное правило</a:t>
                </a:r>
                <a:r>
                  <a:rPr lang="ru-RU" dirty="0"/>
                  <a:t>):</a:t>
                </a:r>
                <a:endParaRPr lang="en-US" dirty="0"/>
              </a:p>
              <a:p>
                <a:endParaRPr lang="ru-RU" dirty="0"/>
              </a:p>
              <a:p>
                <a:endParaRPr lang="ru-RU" dirty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den>
                        </m:f>
                        <m:f>
                          <m:f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r>
                  <a:rPr lang="en-US" sz="4000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endParaRPr lang="ru-RU" sz="4000" dirty="0"/>
              </a:p>
              <a:p>
                <a:endParaRPr lang="en-US" dirty="0"/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23EC29-DA25-EA89-F597-E66E042D6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256" y="4572494"/>
                <a:ext cx="19540544" cy="5581208"/>
              </a:xfrm>
              <a:prstGeom prst="rect">
                <a:avLst/>
              </a:prstGeom>
              <a:blipFill>
                <a:blip r:embed="rId3"/>
                <a:stretch>
                  <a:fillRect l="-967" t="-16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6B438015-4A54-07B4-1C93-540DF59B74FD}"/>
                  </a:ext>
                </a:extLst>
              </p14:cNvPr>
              <p14:cNvContentPartPr/>
              <p14:nvPr/>
            </p14:nvContentPartPr>
            <p14:xfrm>
              <a:off x="4267440" y="5140080"/>
              <a:ext cx="3040920" cy="14544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6B438015-4A54-07B4-1C93-540DF59B74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58080" y="5130720"/>
                <a:ext cx="3059640" cy="1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9137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47CE8-EF64-2538-96E5-DDC397A3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EECFA61-1496-6956-92DE-F1360656F6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Полная производная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23645A91-5296-BB38-1711-456E5489E1B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22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64012A7-EA80-70D6-2622-8CF6DB9E9A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102" b="37458"/>
          <a:stretch>
            <a:fillRect/>
          </a:stretch>
        </p:blipFill>
        <p:spPr>
          <a:xfrm>
            <a:off x="1088965" y="5686425"/>
            <a:ext cx="21376474" cy="5086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803074-653F-0AE4-444A-B55F07E0906A}"/>
                  </a:ext>
                </a:extLst>
              </p:cNvPr>
              <p:cNvSpPr txBox="1"/>
              <p:nvPr/>
            </p:nvSpPr>
            <p:spPr>
              <a:xfrm>
                <a:off x="1298516" y="3914308"/>
                <a:ext cx="141351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b="0" dirty="0">
                    <a:ea typeface="Cambria Math" panose="02040503050406030204" pitchFamily="18" charset="0"/>
                  </a:rPr>
                  <a:t>В случае если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ru-RU" dirty="0"/>
                  <a:t> – сложная функция одного аргумента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ru-RU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803074-653F-0AE4-444A-B55F07E09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8516" y="3914308"/>
                <a:ext cx="14135100" cy="646331"/>
              </a:xfrm>
              <a:prstGeom prst="rect">
                <a:avLst/>
              </a:prstGeom>
              <a:blipFill>
                <a:blip r:embed="rId4"/>
                <a:stretch>
                  <a:fillRect l="-1294" t="-15094" b="-339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1143D6E-1D70-848D-3009-FEF8A8D693E4}"/>
              </a:ext>
            </a:extLst>
          </p:cNvPr>
          <p:cNvSpPr txBox="1"/>
          <p:nvPr/>
        </p:nvSpPr>
        <p:spPr>
          <a:xfrm>
            <a:off x="1847850" y="11600309"/>
            <a:ext cx="14135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– полная производная сложной функции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A3E720FF-CC4D-3BF7-A879-D667FC1015DD}"/>
                  </a:ext>
                </a:extLst>
              </p14:cNvPr>
              <p14:cNvContentPartPr/>
              <p14:nvPr/>
            </p14:nvContentPartPr>
            <p14:xfrm>
              <a:off x="10319400" y="10204920"/>
              <a:ext cx="3989520" cy="6699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A3E720FF-CC4D-3BF7-A879-D667FC1015D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10040" y="10195560"/>
                <a:ext cx="4008240" cy="68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5765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55F3B-6731-A6DD-B532-20C29DF98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E127FE18-5ECA-F78C-740A-BBA19D079E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Производная сложной функции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E0EACAA7-9FC4-AD56-75F4-2064F50B279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23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C6D2A4-CD03-848E-401C-44C89E94597C}"/>
              </a:ext>
            </a:extLst>
          </p:cNvPr>
          <p:cNvSpPr txBox="1"/>
          <p:nvPr/>
        </p:nvSpPr>
        <p:spPr>
          <a:xfrm>
            <a:off x="1609682" y="4811276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1. </a:t>
            </a:r>
            <a:r>
              <a:rPr lang="ru-RU" i="1" dirty="0"/>
              <a:t>Символьное дифференцирование </a:t>
            </a:r>
            <a:r>
              <a:rPr lang="ru-RU" dirty="0"/>
              <a:t>(например, </a:t>
            </a:r>
            <a:r>
              <a:rPr lang="en-US" dirty="0" err="1"/>
              <a:t>SymPy</a:t>
            </a:r>
            <a:r>
              <a:rPr lang="ru-RU" dirty="0"/>
              <a:t>):</a:t>
            </a:r>
          </a:p>
          <a:p>
            <a:r>
              <a:rPr lang="ru-RU" dirty="0"/>
              <a:t>    - громоздкие формулы,</a:t>
            </a:r>
          </a:p>
          <a:p>
            <a:r>
              <a:rPr lang="ru-RU" dirty="0"/>
              <a:t>    - не масштабируется,</a:t>
            </a:r>
          </a:p>
          <a:p>
            <a:endParaRPr lang="ru-RU" dirty="0"/>
          </a:p>
          <a:p>
            <a:r>
              <a:rPr lang="ru-RU" dirty="0"/>
              <a:t>2. </a:t>
            </a:r>
            <a:r>
              <a:rPr lang="ru-RU" i="1" dirty="0"/>
              <a:t>Численное дифференцирование</a:t>
            </a:r>
            <a:r>
              <a:rPr lang="ru-RU" dirty="0"/>
              <a:t>:</a:t>
            </a:r>
          </a:p>
          <a:p>
            <a:r>
              <a:rPr lang="ru-RU" dirty="0"/>
              <a:t>    - грубая аппроксимация: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F46141-1045-4F85-6CA3-1A4DEAF69A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654" t="50758" b="39059"/>
          <a:stretch>
            <a:fillRect/>
          </a:stretch>
        </p:blipFill>
        <p:spPr>
          <a:xfrm>
            <a:off x="8382000" y="8227596"/>
            <a:ext cx="11048999" cy="8200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A85201-67EF-AA3C-AA6F-B31B560E4218}"/>
              </a:ext>
            </a:extLst>
          </p:cNvPr>
          <p:cNvSpPr txBox="1"/>
          <p:nvPr/>
        </p:nvSpPr>
        <p:spPr>
          <a:xfrm>
            <a:off x="1609682" y="9268117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3. </a:t>
            </a:r>
            <a:r>
              <a:rPr lang="ru-RU" b="1" i="1" dirty="0"/>
              <a:t>Автоматическое дифференцирование</a:t>
            </a:r>
            <a:r>
              <a:rPr lang="ru-RU" dirty="0"/>
              <a:t>:</a:t>
            </a:r>
          </a:p>
          <a:p>
            <a:r>
              <a:rPr lang="ru-RU" dirty="0"/>
              <a:t>  + правило вычисления производной сложной функции,</a:t>
            </a:r>
          </a:p>
          <a:p>
            <a:r>
              <a:rPr lang="ru-RU" dirty="0"/>
              <a:t>  +  вычислительный граф,</a:t>
            </a:r>
          </a:p>
          <a:p>
            <a:r>
              <a:rPr lang="ru-RU" dirty="0"/>
              <a:t>  + экономия памяти </a:t>
            </a:r>
          </a:p>
          <a:p>
            <a:endParaRPr lang="ru-RU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9A8DD8D2-9F96-DEC6-D6AF-CF9B9F19B0A3}"/>
                  </a:ext>
                </a:extLst>
              </p14:cNvPr>
              <p14:cNvContentPartPr/>
              <p14:nvPr/>
            </p14:nvContentPartPr>
            <p14:xfrm>
              <a:off x="7810200" y="10670400"/>
              <a:ext cx="4619160" cy="154548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9A8DD8D2-9F96-DEC6-D6AF-CF9B9F19B0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0840" y="10661040"/>
                <a:ext cx="4637880" cy="156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3475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E7346-2697-B74A-DDB5-0CC8B072F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114D3FE6-AD95-C5D9-6FA6-70DEFA52F4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Автоматическое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дифференцирование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8FFB90C1-CD2E-569D-D3B7-36646549BB3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24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3851D0-C7A5-0F7D-BB4F-AB0E1ECFEF7E}"/>
              </a:ext>
            </a:extLst>
          </p:cNvPr>
          <p:cNvSpPr txBox="1"/>
          <p:nvPr/>
        </p:nvSpPr>
        <p:spPr>
          <a:xfrm>
            <a:off x="1609682" y="4811276"/>
            <a:ext cx="194024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1. </a:t>
            </a:r>
            <a:r>
              <a:rPr lang="ru-RU" i="1" dirty="0"/>
              <a:t>Прямой метод </a:t>
            </a:r>
            <a:r>
              <a:rPr lang="ru-RU" dirty="0"/>
              <a:t>(</a:t>
            </a:r>
            <a:r>
              <a:rPr lang="en-US" dirty="0"/>
              <a:t>forward mode</a:t>
            </a:r>
            <a:r>
              <a:rPr lang="ru-RU" dirty="0"/>
              <a:t>): Вычисляет производные параллельно со значениями функции, двигаясь от входов к выходу, используя правила дифференцирования на каждом элементарном шаге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r>
              <a:rPr lang="ru-RU" dirty="0"/>
              <a:t>2. </a:t>
            </a:r>
            <a:r>
              <a:rPr lang="ru-RU" i="1" dirty="0"/>
              <a:t>Обратный </a:t>
            </a:r>
            <a:r>
              <a:rPr lang="en-US" i="1" dirty="0"/>
              <a:t>(reverse mode)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Основан на запоминании промежуточных результатов прямого прохода и применении цепного правила в обратном направлении за один проход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503123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E4C41-FB9A-8F4C-8539-791E49C67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24FE400-5B69-8319-E4B6-4ECFD67A19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Обратное распространение ошибки (</a:t>
            </a:r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backpropagation)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FD0FE5F-1671-4691-3EB2-2B1543BCBA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25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B60A0F-CC0E-5A87-2ADF-D42DFF095022}"/>
              </a:ext>
            </a:extLst>
          </p:cNvPr>
          <p:cNvSpPr txBox="1"/>
          <p:nvPr/>
        </p:nvSpPr>
        <p:spPr>
          <a:xfrm>
            <a:off x="1495382" y="8836921"/>
            <a:ext cx="1940246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1. Совершить прямой проход (</a:t>
            </a:r>
            <a:r>
              <a:rPr lang="en-US" dirty="0"/>
              <a:t>forward mode</a:t>
            </a:r>
            <a:r>
              <a:rPr lang="ru-RU" dirty="0"/>
              <a:t>): вычислить и запомнить все промежуточные значения и производные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r>
              <a:rPr lang="ru-RU" dirty="0"/>
              <a:t>2. Вычислить все градиенты методом автоматического дифференцирования.</a:t>
            </a:r>
          </a:p>
          <a:p>
            <a:endParaRPr lang="ru-RU" dirty="0"/>
          </a:p>
          <a:p>
            <a:r>
              <a:rPr lang="ru-RU" dirty="0"/>
              <a:t>3. С помощью полученных градиентов совершить шаг (стохастический градиентный спуск).</a:t>
            </a:r>
          </a:p>
          <a:p>
            <a:r>
              <a:rPr lang="ru-RU" dirty="0"/>
              <a:t>   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016AED-E979-4DD0-F55C-CE533EC1BC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37" t="15630" b="1278"/>
          <a:stretch>
            <a:fillRect/>
          </a:stretch>
        </p:blipFill>
        <p:spPr>
          <a:xfrm>
            <a:off x="1647782" y="6738610"/>
            <a:ext cx="19402468" cy="1238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FF632-12AC-0903-0D56-312875C15986}"/>
              </a:ext>
            </a:extLst>
          </p:cNvPr>
          <p:cNvSpPr txBox="1"/>
          <p:nvPr/>
        </p:nvSpPr>
        <p:spPr>
          <a:xfrm>
            <a:off x="1647782" y="6092279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Если,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E4C22D00-3DF9-04EA-5225-BBDF091FE5A1}"/>
                  </a:ext>
                </a:extLst>
              </p14:cNvPr>
              <p14:cNvContentPartPr/>
              <p14:nvPr/>
            </p14:nvContentPartPr>
            <p14:xfrm>
              <a:off x="1330560" y="7534800"/>
              <a:ext cx="20104200" cy="6523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E4C22D00-3DF9-04EA-5225-BBDF091FE5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21200" y="7525440"/>
                <a:ext cx="20122920" cy="67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666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6AE94-17F4-929F-4287-18FAB9A13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06F0FBF-2D42-C8F2-9164-C49EB12AE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Прохождение градиента через слой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3C46B2B5-5802-691C-255D-0147734EE16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26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AF8B73D-F7AA-C7AF-EFAB-B04F0ACB0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71" y="4275050"/>
            <a:ext cx="9198823" cy="27925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418F21B-EEBE-A419-F304-1FA757C0BF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15"/>
          <a:stretch>
            <a:fillRect/>
          </a:stretch>
        </p:blipFill>
        <p:spPr>
          <a:xfrm>
            <a:off x="1298516" y="8751136"/>
            <a:ext cx="11987292" cy="4610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16604D2-1FF9-DDF2-B82F-332314D7D3A8}"/>
              </a:ext>
            </a:extLst>
          </p:cNvPr>
          <p:cNvSpPr txBox="1"/>
          <p:nvPr/>
        </p:nvSpPr>
        <p:spPr>
          <a:xfrm>
            <a:off x="1656071" y="7067550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dirty="0"/>
              <a:t>Прямой проход: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98A9764A-56D5-27BC-E696-AC2F4F10B0D3}"/>
                  </a:ext>
                </a:extLst>
              </p14:cNvPr>
              <p14:cNvContentPartPr/>
              <p14:nvPr/>
            </p14:nvContentPartPr>
            <p14:xfrm>
              <a:off x="11878200" y="1677240"/>
              <a:ext cx="11485080" cy="1141632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98A9764A-56D5-27BC-E696-AC2F4F10B0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68840" y="1667880"/>
                <a:ext cx="11503800" cy="1143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0674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9E350-7360-B95A-4019-1C2CEC7A3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095C551-F8F4-D50C-577E-4F270D2D7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Прохождение градиента через слой (обратный)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949C22EC-81EB-FDB0-5B8A-B3DBD55F7CA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27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A9169C-E21B-A749-9F7C-59EAF39D6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16" y="6642979"/>
            <a:ext cx="10993137" cy="55109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F0A3C8-88FD-4B46-E9F7-45ABBEDCB12A}"/>
              </a:ext>
            </a:extLst>
          </p:cNvPr>
          <p:cNvSpPr txBox="1"/>
          <p:nvPr/>
        </p:nvSpPr>
        <p:spPr>
          <a:xfrm>
            <a:off x="1298516" y="4843992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dirty="0"/>
              <a:t>Через активацию: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0DB6F1-BE93-4689-6F2B-EAFCE4D31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2021" y="4408400"/>
            <a:ext cx="9198823" cy="2792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8BC9F933-59EA-DB5E-608F-4279337EF1E6}"/>
                  </a:ext>
                </a:extLst>
              </p14:cNvPr>
              <p14:cNvContentPartPr/>
              <p14:nvPr/>
            </p14:nvContentPartPr>
            <p14:xfrm>
              <a:off x="8133120" y="7982640"/>
              <a:ext cx="13906440" cy="220320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8BC9F933-59EA-DB5E-608F-4279337EF1E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23760" y="7973280"/>
                <a:ext cx="13925160" cy="222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2263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7B555-B661-627B-8BCA-A7D366F71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9B8683F-4C30-1BA5-63EB-A738533F4C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Прохождение градиента через слой (обратный)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FC6BE9C7-C959-FBF6-421D-4C850096EAB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28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2C0F0D-D244-8B7D-4A10-D2F4789D99B7}"/>
              </a:ext>
            </a:extLst>
          </p:cNvPr>
          <p:cNvSpPr txBox="1"/>
          <p:nvPr/>
        </p:nvSpPr>
        <p:spPr>
          <a:xfrm>
            <a:off x="1298516" y="4843992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dirty="0"/>
              <a:t>Через сложение: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EAB2F35-2DAE-A560-9A5D-7D31821CA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16" y="7274644"/>
            <a:ext cx="16093905" cy="367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01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CB2D1-A589-239C-51AF-8B331C1DA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439A7D02-0307-CAD5-9F88-E829CC864A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Прохождение градиента через слой (обратный)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82244447-65F8-9DEF-BFA5-7C7B8085EDD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29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0656E-35FD-F829-537F-68922F35F74C}"/>
              </a:ext>
            </a:extLst>
          </p:cNvPr>
          <p:cNvSpPr txBox="1"/>
          <p:nvPr/>
        </p:nvSpPr>
        <p:spPr>
          <a:xfrm>
            <a:off x="1298516" y="4843992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dirty="0"/>
              <a:t>Через линейное преобразование: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07A203-56B5-FAED-FF04-E11AB6414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962" y="7143580"/>
            <a:ext cx="12457410" cy="42864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09A73E8F-C8DD-E909-79DE-07DCB030E004}"/>
                  </a:ext>
                </a:extLst>
              </p14:cNvPr>
              <p14:cNvContentPartPr/>
              <p14:nvPr/>
            </p14:nvContentPartPr>
            <p14:xfrm>
              <a:off x="11320200" y="10217520"/>
              <a:ext cx="2799720" cy="123084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09A73E8F-C8DD-E909-79DE-07DCB030E0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10840" y="10208160"/>
                <a:ext cx="2818440" cy="124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2010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F086A-DF86-2B12-8E2B-E91CBD81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4497AD0F-74B9-6D35-D530-2B7BCADA91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Многослойный персептрон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EA9E5D8E-8BB0-5B34-E715-29EADDA51C1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97BABD-0802-BEE8-4259-FE99A43C8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21" y="4248508"/>
            <a:ext cx="9532799" cy="7001384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9112DFD5-D6A3-3A77-BD9E-E26140B1B7E2}"/>
              </a:ext>
            </a:extLst>
          </p:cNvPr>
          <p:cNvGrpSpPr/>
          <p:nvPr/>
        </p:nvGrpSpPr>
        <p:grpSpPr>
          <a:xfrm>
            <a:off x="14213037" y="1769394"/>
            <a:ext cx="7849973" cy="5287255"/>
            <a:chOff x="1646953" y="4066481"/>
            <a:chExt cx="7849973" cy="5287255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2D4E7765-BCC8-7B3B-B6AB-43DF21B9B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6953" y="4066481"/>
              <a:ext cx="7669861" cy="5117815"/>
            </a:xfrm>
            <a:prstGeom prst="rect">
              <a:avLst/>
            </a:prstGeom>
          </p:spPr>
        </p:pic>
        <p:sp>
          <p:nvSpPr>
            <p:cNvPr id="8" name="Прямоугольник: скругленные углы 7">
              <a:extLst>
                <a:ext uri="{FF2B5EF4-FFF2-40B4-BE49-F238E27FC236}">
                  <a16:creationId xmlns:a16="http://schemas.microsoft.com/office/drawing/2014/main" id="{C74C1D3A-645B-F44A-EC15-55F09DEFD0A1}"/>
                </a:ext>
              </a:extLst>
            </p:cNvPr>
            <p:cNvSpPr/>
            <p:nvPr/>
          </p:nvSpPr>
          <p:spPr>
            <a:xfrm>
              <a:off x="6561221" y="5598695"/>
              <a:ext cx="2935705" cy="5133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Прямоугольник: скругленные углы 8">
              <a:extLst>
                <a:ext uri="{FF2B5EF4-FFF2-40B4-BE49-F238E27FC236}">
                  <a16:creationId xmlns:a16="http://schemas.microsoft.com/office/drawing/2014/main" id="{59518ED8-88EA-FEDB-E16F-2B5E90694347}"/>
                </a:ext>
              </a:extLst>
            </p:cNvPr>
            <p:cNvSpPr/>
            <p:nvPr/>
          </p:nvSpPr>
          <p:spPr>
            <a:xfrm>
              <a:off x="4892842" y="8550442"/>
              <a:ext cx="4090737" cy="8032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A5337C75-E8D8-8035-FD2D-CF5F3C8A9F0C}"/>
              </a:ext>
            </a:extLst>
          </p:cNvPr>
          <p:cNvGrpSpPr/>
          <p:nvPr/>
        </p:nvGrpSpPr>
        <p:grpSpPr>
          <a:xfrm>
            <a:off x="12739048" y="7133228"/>
            <a:ext cx="13432835" cy="6228008"/>
            <a:chOff x="11382159" y="5133643"/>
            <a:chExt cx="13432835" cy="6228008"/>
          </a:xfrm>
        </p:grpSpPr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65AE2E75-C383-F1DD-978A-78133D99C3EB}"/>
                </a:ext>
              </a:extLst>
            </p:cNvPr>
            <p:cNvGrpSpPr/>
            <p:nvPr/>
          </p:nvGrpSpPr>
          <p:grpSpPr>
            <a:xfrm>
              <a:off x="11382159" y="5133643"/>
              <a:ext cx="9337886" cy="3070836"/>
              <a:chOff x="11753820" y="5620360"/>
              <a:chExt cx="9154803" cy="2782697"/>
            </a:xfrm>
          </p:grpSpPr>
          <p:pic>
            <p:nvPicPr>
              <p:cNvPr id="26" name="Рисунок 25">
                <a:extLst>
                  <a:ext uri="{FF2B5EF4-FFF2-40B4-BE49-F238E27FC236}">
                    <a16:creationId xmlns:a16="http://schemas.microsoft.com/office/drawing/2014/main" id="{053B2511-8711-3BFE-B8A9-DEEB1D021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53820" y="5620360"/>
                <a:ext cx="9154803" cy="2010056"/>
              </a:xfrm>
              <a:prstGeom prst="rect">
                <a:avLst/>
              </a:prstGeom>
            </p:spPr>
          </p:pic>
          <p:pic>
            <p:nvPicPr>
              <p:cNvPr id="27" name="Рисунок 26">
                <a:extLst>
                  <a:ext uri="{FF2B5EF4-FFF2-40B4-BE49-F238E27FC236}">
                    <a16:creationId xmlns:a16="http://schemas.microsoft.com/office/drawing/2014/main" id="{C0587F86-4711-3AD5-CF8A-24C22C55DC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46771"/>
              <a:stretch/>
            </p:blipFill>
            <p:spPr>
              <a:xfrm>
                <a:off x="11925300" y="7769203"/>
                <a:ext cx="5553850" cy="633854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C4E3DD-0636-6CA8-E633-7225E1766CC9}"/>
                </a:ext>
              </a:extLst>
            </p:cNvPr>
            <p:cNvSpPr txBox="1"/>
            <p:nvPr/>
          </p:nvSpPr>
          <p:spPr>
            <a:xfrm>
              <a:off x="11498138" y="8589703"/>
              <a:ext cx="1331685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z - </a:t>
              </a:r>
              <a:r>
                <a:rPr lang="ru-RU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активационный потенциал</a:t>
              </a:r>
              <a:r>
                <a:rPr lang="en-US" dirty="0"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:</a:t>
              </a:r>
              <a:endParaRPr lang="ru-RU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C624BAB2-0FD1-3C63-33B6-259A60B6B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16844" y="9732649"/>
              <a:ext cx="3381847" cy="16290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3065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F842D-2F64-9BFB-24DD-115C450DE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08D35BD0-E212-18F0-913A-9740DD0A7E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Прохождение градиента через нейрон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52DCDB3F-21F5-9BA6-DCA4-9009E13C699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30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228E019-615E-8D49-1EB7-32D7A7C99249}"/>
              </a:ext>
            </a:extLst>
          </p:cNvPr>
          <p:cNvSpPr/>
          <p:nvPr/>
        </p:nvSpPr>
        <p:spPr>
          <a:xfrm>
            <a:off x="2932981" y="7435970"/>
            <a:ext cx="10662249" cy="7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7F71EA-029D-AF63-A430-A362EFEA210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552"/>
          <a:stretch>
            <a:fillRect/>
          </a:stretch>
        </p:blipFill>
        <p:spPr>
          <a:xfrm>
            <a:off x="8264103" y="4584397"/>
            <a:ext cx="2629915" cy="371817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E5F5C24-49F6-579B-A83F-A309C163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104" y="9289673"/>
            <a:ext cx="2629915" cy="9782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A8724C-E91C-DC56-8B3D-93E2C64DA6C8}"/>
              </a:ext>
            </a:extLst>
          </p:cNvPr>
          <p:cNvSpPr txBox="1"/>
          <p:nvPr/>
        </p:nvSpPr>
        <p:spPr>
          <a:xfrm>
            <a:off x="2262464" y="9289673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Производная: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AC06DE-BED2-4E6E-1B67-FE50738D1333}"/>
                  </a:ext>
                </a:extLst>
              </p:cNvPr>
              <p:cNvSpPr txBox="1"/>
              <p:nvPr/>
            </p:nvSpPr>
            <p:spPr>
              <a:xfrm>
                <a:off x="1885950" y="7253460"/>
                <a:ext cx="12192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Производная по каждому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: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AC06DE-BED2-4E6E-1B67-FE50738D13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950" y="7253460"/>
                <a:ext cx="12192000" cy="646331"/>
              </a:xfrm>
              <a:prstGeom prst="rect">
                <a:avLst/>
              </a:prstGeom>
              <a:blipFill>
                <a:blip r:embed="rId4"/>
                <a:stretch>
                  <a:fillRect l="-1500" t="-16038" b="-339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9E2C5601-B007-4FDE-43FA-5CC92B8796C1}"/>
                  </a:ext>
                </a:extLst>
              </p14:cNvPr>
              <p14:cNvContentPartPr/>
              <p14:nvPr/>
            </p14:nvContentPartPr>
            <p14:xfrm>
              <a:off x="8504640" y="6294960"/>
              <a:ext cx="5094360" cy="284184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9E2C5601-B007-4FDE-43FA-5CC92B8796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95280" y="6285600"/>
                <a:ext cx="5113080" cy="286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2086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5B7D1-CC69-4A6F-8849-3B8C40CB0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C54333AC-4C21-EB34-C7F9-368638211D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Прохождение градиента через нейрон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160AAA2D-2B27-9B87-4274-B8419B1D327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31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E7AA3A9-B751-F11B-98E3-683056C9C1CC}"/>
              </a:ext>
            </a:extLst>
          </p:cNvPr>
          <p:cNvSpPr/>
          <p:nvPr/>
        </p:nvSpPr>
        <p:spPr>
          <a:xfrm>
            <a:off x="2932981" y="7435970"/>
            <a:ext cx="10662249" cy="7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603EB3-98EF-E33A-7C57-D8E79BF97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957" y="5470122"/>
            <a:ext cx="10662249" cy="59451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Рукописный ввод 3">
                <a:extLst>
                  <a:ext uri="{FF2B5EF4-FFF2-40B4-BE49-F238E27FC236}">
                    <a16:creationId xmlns:a16="http://schemas.microsoft.com/office/drawing/2014/main" id="{E56107DF-6A00-BC91-7A71-66163B0103F5}"/>
                  </a:ext>
                </a:extLst>
              </p14:cNvPr>
              <p14:cNvContentPartPr/>
              <p14:nvPr/>
            </p14:nvContentPartPr>
            <p14:xfrm>
              <a:off x="7989480" y="4152240"/>
              <a:ext cx="14933160" cy="7496640"/>
            </p14:xfrm>
          </p:contentPart>
        </mc:Choice>
        <mc:Fallback xmlns="">
          <p:pic>
            <p:nvPicPr>
              <p:cNvPr id="4" name="Рукописный ввод 3">
                <a:extLst>
                  <a:ext uri="{FF2B5EF4-FFF2-40B4-BE49-F238E27FC236}">
                    <a16:creationId xmlns:a16="http://schemas.microsoft.com/office/drawing/2014/main" id="{E56107DF-6A00-BC91-7A71-66163B0103F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80120" y="4142880"/>
                <a:ext cx="14951880" cy="751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2353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7CD29-F66F-4A5F-970B-507AD5DA9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6463549D-6E9D-849E-18A4-31DEB9A704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Прохождение градиента через нейрон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A11D2C1D-7EB5-6297-C018-138B5AF3355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32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865D0058-E5E1-46CE-D89E-C3E1CC40DF6E}"/>
              </a:ext>
            </a:extLst>
          </p:cNvPr>
          <p:cNvSpPr/>
          <p:nvPr/>
        </p:nvSpPr>
        <p:spPr>
          <a:xfrm>
            <a:off x="2932981" y="7435970"/>
            <a:ext cx="10662249" cy="7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19B9934-E494-27A9-3DD0-9344A165B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30" y="4757417"/>
            <a:ext cx="12207570" cy="79888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A50F854F-4258-868F-0B02-D1AB62B97F72}"/>
                  </a:ext>
                </a:extLst>
              </p14:cNvPr>
              <p14:cNvContentPartPr/>
              <p14:nvPr/>
            </p14:nvContentPartPr>
            <p14:xfrm>
              <a:off x="4597920" y="9928080"/>
              <a:ext cx="10952280" cy="282924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A50F854F-4258-868F-0B02-D1AB62B97F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88560" y="9918720"/>
                <a:ext cx="10971000" cy="284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735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6C45C-58AB-1C30-0930-C00C100F9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DE4C0501-E738-8D33-9738-124063F102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2CD32372-0D40-9241-DAF6-F724F48E008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33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95F08773-E4B2-961C-A1F2-D3CE473C677F}"/>
              </a:ext>
            </a:extLst>
          </p:cNvPr>
          <p:cNvSpPr/>
          <p:nvPr/>
        </p:nvSpPr>
        <p:spPr>
          <a:xfrm>
            <a:off x="2932981" y="7435970"/>
            <a:ext cx="10662249" cy="7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082D8FF-9C1A-E2D9-D6B8-2B8E8349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084" y="2667570"/>
            <a:ext cx="5992061" cy="24196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94139BEF-AC23-D2E7-B2A3-EA139C337A12}"/>
                  </a:ext>
                </a:extLst>
              </p14:cNvPr>
              <p14:cNvContentPartPr/>
              <p14:nvPr/>
            </p14:nvContentPartPr>
            <p14:xfrm>
              <a:off x="833400" y="147600"/>
              <a:ext cx="23301000" cy="1361016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94139BEF-AC23-D2E7-B2A3-EA139C337A1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040" y="138240"/>
                <a:ext cx="23319720" cy="136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Рукописный ввод 5">
                <a:extLst>
                  <a:ext uri="{FF2B5EF4-FFF2-40B4-BE49-F238E27FC236}">
                    <a16:creationId xmlns:a16="http://schemas.microsoft.com/office/drawing/2014/main" id="{A7864FCF-19CB-40FA-0BFA-4430682DB599}"/>
                  </a:ext>
                </a:extLst>
              </p14:cNvPr>
              <p14:cNvContentPartPr/>
              <p14:nvPr/>
            </p14:nvContentPartPr>
            <p14:xfrm>
              <a:off x="3098520" y="5426640"/>
              <a:ext cx="14719680" cy="6930720"/>
            </p14:xfrm>
          </p:contentPart>
        </mc:Choice>
        <mc:Fallback xmlns="">
          <p:pic>
            <p:nvPicPr>
              <p:cNvPr id="6" name="Рукописный ввод 5">
                <a:extLst>
                  <a:ext uri="{FF2B5EF4-FFF2-40B4-BE49-F238E27FC236}">
                    <a16:creationId xmlns:a16="http://schemas.microsoft.com/office/drawing/2014/main" id="{A7864FCF-19CB-40FA-0BFA-4430682DB5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89160" y="5417280"/>
                <a:ext cx="14738400" cy="694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4095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D958D7-C710-3B49-B1FD-7D961DCDE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479E3A75-6024-D419-FB5F-581E0EE71F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FEB66BD-2645-431E-8EF8-3A4AE542E27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34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312384A9-0033-CA4E-1EDA-9D9A917EF496}"/>
              </a:ext>
            </a:extLst>
          </p:cNvPr>
          <p:cNvSpPr/>
          <p:nvPr/>
        </p:nvSpPr>
        <p:spPr>
          <a:xfrm>
            <a:off x="2932981" y="7435970"/>
            <a:ext cx="10662249" cy="7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760825-C18F-D4EB-39AC-108FF1D9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084" y="2667570"/>
            <a:ext cx="5992061" cy="24196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A6342AA7-E026-C6C7-DF00-57616C3C7456}"/>
                  </a:ext>
                </a:extLst>
              </p14:cNvPr>
              <p14:cNvContentPartPr/>
              <p14:nvPr/>
            </p14:nvContentPartPr>
            <p14:xfrm>
              <a:off x="1703160" y="4231800"/>
              <a:ext cx="10590840" cy="691596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A6342AA7-E026-C6C7-DF00-57616C3C745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93800" y="4222440"/>
                <a:ext cx="10609560" cy="693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5995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E42A9-F125-EBB4-3B7A-6FE1523E7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88DE5B19-778F-BAD8-73F9-23B52F6E67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F88766B5-C60A-C10D-3234-86358AAFF72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35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FD1A08E4-84B7-A415-953C-692596D0A987}"/>
              </a:ext>
            </a:extLst>
          </p:cNvPr>
          <p:cNvSpPr/>
          <p:nvPr/>
        </p:nvSpPr>
        <p:spPr>
          <a:xfrm>
            <a:off x="2932981" y="7435970"/>
            <a:ext cx="10662249" cy="7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B9EE22C4-F28F-C22C-AAB7-B47E2F2192D3}"/>
                  </a:ext>
                </a:extLst>
              </p14:cNvPr>
              <p14:cNvContentPartPr/>
              <p14:nvPr/>
            </p14:nvContentPartPr>
            <p14:xfrm>
              <a:off x="2559600" y="1627920"/>
              <a:ext cx="20941560" cy="940932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B9EE22C4-F28F-C22C-AAB7-B47E2F2192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0240" y="1618560"/>
                <a:ext cx="20960280" cy="942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6644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08275-661A-0B34-C2C7-67ED5D7B4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0EF2C764-3B18-576D-107D-733ACB1016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D888BCC-BC4C-111C-3C3A-4E00486C480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36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734E7CBE-BA68-F59F-1FBF-674EA173C5DB}"/>
              </a:ext>
            </a:extLst>
          </p:cNvPr>
          <p:cNvSpPr/>
          <p:nvPr/>
        </p:nvSpPr>
        <p:spPr>
          <a:xfrm>
            <a:off x="2932981" y="7435970"/>
            <a:ext cx="10662249" cy="7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90E8F518-73E2-8C63-2701-B8BF8CA73DE8}"/>
              </a:ext>
            </a:extLst>
          </p:cNvPr>
          <p:cNvGrpSpPr/>
          <p:nvPr/>
        </p:nvGrpSpPr>
        <p:grpSpPr>
          <a:xfrm>
            <a:off x="1832460" y="3595200"/>
            <a:ext cx="2253240" cy="1943640"/>
            <a:chOff x="1832460" y="3595200"/>
            <a:chExt cx="2253240" cy="19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Рукописный ввод 1">
                  <a:extLst>
                    <a:ext uri="{FF2B5EF4-FFF2-40B4-BE49-F238E27FC236}">
                      <a16:creationId xmlns:a16="http://schemas.microsoft.com/office/drawing/2014/main" id="{D432411F-7D88-25B1-7977-E21AFADACF1E}"/>
                    </a:ext>
                  </a:extLst>
                </p14:cNvPr>
                <p14:cNvContentPartPr/>
                <p14:nvPr/>
              </p14:nvContentPartPr>
              <p14:xfrm>
                <a:off x="1832460" y="3967440"/>
                <a:ext cx="1027080" cy="790920"/>
              </p14:xfrm>
            </p:contentPart>
          </mc:Choice>
          <mc:Fallback xmlns="">
            <p:pic>
              <p:nvPicPr>
                <p:cNvPr id="2" name="Рукописный ввод 1">
                  <a:extLst>
                    <a:ext uri="{FF2B5EF4-FFF2-40B4-BE49-F238E27FC236}">
                      <a16:creationId xmlns:a16="http://schemas.microsoft.com/office/drawing/2014/main" id="{D432411F-7D88-25B1-7977-E21AFADACF1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823460" y="3958800"/>
                  <a:ext cx="1044720" cy="80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Рукописный ввод 3">
                  <a:extLst>
                    <a:ext uri="{FF2B5EF4-FFF2-40B4-BE49-F238E27FC236}">
                      <a16:creationId xmlns:a16="http://schemas.microsoft.com/office/drawing/2014/main" id="{00032ACE-1132-6488-3986-AA4AF98289E4}"/>
                    </a:ext>
                  </a:extLst>
                </p14:cNvPr>
                <p14:cNvContentPartPr/>
                <p14:nvPr/>
              </p14:nvContentPartPr>
              <p14:xfrm>
                <a:off x="3202260" y="3595200"/>
                <a:ext cx="883440" cy="1943640"/>
              </p14:xfrm>
            </p:contentPart>
          </mc:Choice>
          <mc:Fallback xmlns="">
            <p:pic>
              <p:nvPicPr>
                <p:cNvPr id="4" name="Рукописный ввод 3">
                  <a:extLst>
                    <a:ext uri="{FF2B5EF4-FFF2-40B4-BE49-F238E27FC236}">
                      <a16:creationId xmlns:a16="http://schemas.microsoft.com/office/drawing/2014/main" id="{00032ACE-1132-6488-3986-AA4AF98289E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93260" y="3586560"/>
                  <a:ext cx="901080" cy="19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Рукописный ввод 4">
                  <a:extLst>
                    <a:ext uri="{FF2B5EF4-FFF2-40B4-BE49-F238E27FC236}">
                      <a16:creationId xmlns:a16="http://schemas.microsoft.com/office/drawing/2014/main" id="{0B079B77-6905-238B-FED4-77DFDE8A5382}"/>
                    </a:ext>
                  </a:extLst>
                </p14:cNvPr>
                <p14:cNvContentPartPr/>
                <p14:nvPr/>
              </p14:nvContentPartPr>
              <p14:xfrm>
                <a:off x="2367060" y="4243920"/>
                <a:ext cx="351720" cy="25200"/>
              </p14:xfrm>
            </p:contentPart>
          </mc:Choice>
          <mc:Fallback xmlns="">
            <p:pic>
              <p:nvPicPr>
                <p:cNvPr id="5" name="Рукописный ввод 4">
                  <a:extLst>
                    <a:ext uri="{FF2B5EF4-FFF2-40B4-BE49-F238E27FC236}">
                      <a16:creationId xmlns:a16="http://schemas.microsoft.com/office/drawing/2014/main" id="{0B079B77-6905-238B-FED4-77DFDE8A53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58060" y="4234920"/>
                  <a:ext cx="369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899A8D38-0C06-556B-498D-7408C55B689B}"/>
                    </a:ext>
                  </a:extLst>
                </p14:cNvPr>
                <p14:cNvContentPartPr/>
                <p14:nvPr/>
              </p14:nvContentPartPr>
              <p14:xfrm>
                <a:off x="2703660" y="4301160"/>
                <a:ext cx="418320" cy="11340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899A8D38-0C06-556B-498D-7408C55B68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94660" y="4292160"/>
                  <a:ext cx="435960" cy="13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0DB476AD-42F7-0304-172D-61DD19E3D44C}"/>
                  </a:ext>
                </a:extLst>
              </p14:cNvPr>
              <p14:cNvContentPartPr/>
              <p14:nvPr/>
            </p14:nvContentPartPr>
            <p14:xfrm>
              <a:off x="2230920" y="1817280"/>
              <a:ext cx="19208880" cy="959256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0DB476AD-42F7-0304-172D-61DD19E3D44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221560" y="1807920"/>
                <a:ext cx="19227600" cy="961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3128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9F769-EC40-BD67-2493-3ECE05032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7F11ABB7-E567-D334-DE30-231B0B278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Пример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59AAC599-3E53-B5FE-AE36-BD257E55977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37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DFEB7FC4-EB41-AE42-D4DD-5377046CDBE9}"/>
              </a:ext>
            </a:extLst>
          </p:cNvPr>
          <p:cNvSpPr/>
          <p:nvPr/>
        </p:nvSpPr>
        <p:spPr>
          <a:xfrm>
            <a:off x="2932981" y="7435970"/>
            <a:ext cx="10662249" cy="7073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003D8382-1DEC-4B72-45AA-831487007024}"/>
                  </a:ext>
                </a:extLst>
              </p14:cNvPr>
              <p14:cNvContentPartPr/>
              <p14:nvPr/>
            </p14:nvContentPartPr>
            <p14:xfrm>
              <a:off x="695880" y="1656000"/>
              <a:ext cx="23024520" cy="11048400"/>
            </p14:xfrm>
          </p:contentPart>
        </mc:Choice>
        <mc:Fallback xmlns=""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003D8382-1DEC-4B72-45AA-8314870070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6520" y="1646640"/>
                <a:ext cx="23043240" cy="1106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9652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Спасибо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912671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73D1F-E107-805D-583F-F31DE6480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DAD10ED-E5FB-34F6-3092-58BF95DF88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5" y="2115691"/>
            <a:ext cx="14522055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Нейрон – линейная модель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DA1FB48-33E2-40E8-0D41-EAD63341868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4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9635C84C-ABB6-8FC8-CBBB-9E6F6A637E79}"/>
              </a:ext>
            </a:extLst>
          </p:cNvPr>
          <p:cNvGrpSpPr/>
          <p:nvPr/>
        </p:nvGrpSpPr>
        <p:grpSpPr>
          <a:xfrm>
            <a:off x="1599224" y="4373854"/>
            <a:ext cx="7849973" cy="5287255"/>
            <a:chOff x="1646953" y="4066481"/>
            <a:chExt cx="7849973" cy="5287255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E50F87D5-B2D7-90A1-1BCE-909B65774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6953" y="4066481"/>
              <a:ext cx="7669861" cy="5117815"/>
            </a:xfrm>
            <a:prstGeom prst="rect">
              <a:avLst/>
            </a:prstGeom>
          </p:spPr>
        </p:pic>
        <p:sp>
          <p:nvSpPr>
            <p:cNvPr id="14" name="Прямоугольник: скругленные углы 13">
              <a:extLst>
                <a:ext uri="{FF2B5EF4-FFF2-40B4-BE49-F238E27FC236}">
                  <a16:creationId xmlns:a16="http://schemas.microsoft.com/office/drawing/2014/main" id="{5975D2F9-939F-2EC5-F0DF-0D6FA3A504F3}"/>
                </a:ext>
              </a:extLst>
            </p:cNvPr>
            <p:cNvSpPr/>
            <p:nvPr/>
          </p:nvSpPr>
          <p:spPr>
            <a:xfrm>
              <a:off x="6561221" y="5598695"/>
              <a:ext cx="2935705" cy="5133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D67234D0-7997-53E2-A3D2-5506F6BC1092}"/>
                </a:ext>
              </a:extLst>
            </p:cNvPr>
            <p:cNvSpPr/>
            <p:nvPr/>
          </p:nvSpPr>
          <p:spPr>
            <a:xfrm>
              <a:off x="4892842" y="8550442"/>
              <a:ext cx="4090737" cy="8032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FF03251A-C588-10A9-54B7-6B9C21F8CDEE}"/>
              </a:ext>
            </a:extLst>
          </p:cNvPr>
          <p:cNvGrpSpPr/>
          <p:nvPr/>
        </p:nvGrpSpPr>
        <p:grpSpPr>
          <a:xfrm>
            <a:off x="10478252" y="4052722"/>
            <a:ext cx="11698316" cy="8943389"/>
            <a:chOff x="14468361" y="3800886"/>
            <a:chExt cx="11698316" cy="89433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B36A2E-75F1-19C7-BC3B-474078B93E31}"/>
                    </a:ext>
                  </a:extLst>
                </p:cNvPr>
                <p:cNvSpPr txBox="1"/>
                <p:nvPr/>
              </p:nvSpPr>
              <p:spPr>
                <a:xfrm>
                  <a:off x="14993800" y="5345727"/>
                  <a:ext cx="4119396" cy="15122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B36A2E-75F1-19C7-BC3B-474078B93E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3800" y="5345727"/>
                  <a:ext cx="4119396" cy="15122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ED48382-0A41-3E4F-4B5B-1EC8D3CB69AB}"/>
                    </a:ext>
                  </a:extLst>
                </p:cNvPr>
                <p:cNvSpPr txBox="1"/>
                <p:nvPr/>
              </p:nvSpPr>
              <p:spPr>
                <a:xfrm>
                  <a:off x="14993800" y="11232002"/>
                  <a:ext cx="4784708" cy="15122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ED48382-0A41-3E4F-4B5B-1EC8D3CB6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3800" y="11232002"/>
                  <a:ext cx="4784708" cy="151227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0CB3ABA-8C02-C311-374C-FC85FA279E7F}"/>
                    </a:ext>
                  </a:extLst>
                </p:cNvPr>
                <p:cNvSpPr txBox="1"/>
                <p:nvPr/>
              </p:nvSpPr>
              <p:spPr>
                <a:xfrm>
                  <a:off x="14860773" y="8222026"/>
                  <a:ext cx="4951227" cy="15122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ru-RU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0CB3ABA-8C02-C311-374C-FC85FA279E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60773" y="8222026"/>
                  <a:ext cx="4951227" cy="151227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ACA3A6-3EBB-4EF2-28C9-79870AFDFF37}"/>
                </a:ext>
              </a:extLst>
            </p:cNvPr>
            <p:cNvSpPr txBox="1"/>
            <p:nvPr/>
          </p:nvSpPr>
          <p:spPr>
            <a:xfrm>
              <a:off x="14468361" y="3800886"/>
              <a:ext cx="1160113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ru-RU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Линейная регрессия: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122C463-79D9-0FBA-35AD-D4719BB97EDB}"/>
                </a:ext>
              </a:extLst>
            </p:cNvPr>
            <p:cNvSpPr txBox="1"/>
            <p:nvPr/>
          </p:nvSpPr>
          <p:spPr>
            <a:xfrm>
              <a:off x="14468361" y="6608231"/>
              <a:ext cx="1160113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ru-RU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Линейная классификация: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0B1E20-0C94-B75C-21E4-BE833905E55A}"/>
                </a:ext>
              </a:extLst>
            </p:cNvPr>
            <p:cNvSpPr txBox="1"/>
            <p:nvPr/>
          </p:nvSpPr>
          <p:spPr>
            <a:xfrm>
              <a:off x="14565539" y="9504918"/>
              <a:ext cx="1160113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ru-RU" dirty="0">
                  <a:solidFill>
                    <a:schemeClr val="accent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Логистическая регрессия: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68E2D9A2-DE1A-4C5B-3C0E-FFEDAD7058FB}"/>
                  </a:ext>
                </a:extLst>
              </p14:cNvPr>
              <p14:cNvContentPartPr/>
              <p14:nvPr/>
            </p14:nvContentPartPr>
            <p14:xfrm>
              <a:off x="16633080" y="4113000"/>
              <a:ext cx="5468400" cy="927864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68E2D9A2-DE1A-4C5B-3C0E-FFEDAD7058F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623720" y="4103640"/>
                <a:ext cx="5487120" cy="929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112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EC78B-F4AA-16CE-0848-69C11E761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CD8BF96-89F8-8DE8-180D-4F013DE254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Ограничения линейных моделей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FA8E395F-3F2E-4FED-7445-DB655F87A7A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5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4EF7A2-8F5E-9433-7A93-A6A387CE8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15" y="4895849"/>
            <a:ext cx="10892691" cy="110384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E5B1FB-6B6A-19B7-ABCD-D220C1B3A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0188" y="4351077"/>
            <a:ext cx="9158469" cy="6730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6B0B82-94D8-786B-5DCA-73E44D2766A5}"/>
              </a:ext>
            </a:extLst>
          </p:cNvPr>
          <p:cNvSpPr txBox="1"/>
          <p:nvPr/>
        </p:nvSpPr>
        <p:spPr>
          <a:xfrm>
            <a:off x="1524000" y="6451169"/>
            <a:ext cx="10401299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ru-RU" dirty="0"/>
              <a:t>Линейная модель не способна моделировать нелинейную зависимость между признаками!</a:t>
            </a:r>
          </a:p>
          <a:p>
            <a:pPr algn="l">
              <a:spcBef>
                <a:spcPts val="1200"/>
              </a:spcBef>
              <a:spcAft>
                <a:spcPts val="600"/>
              </a:spcAft>
            </a:pPr>
            <a:endParaRPr lang="ru-RU" dirty="0"/>
          </a:p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ru-RU" u="sng" dirty="0"/>
              <a:t>1 способ:</a:t>
            </a:r>
            <a:r>
              <a:rPr lang="ru-RU" dirty="0"/>
              <a:t> каждая разделяющая линия может быть представлена отдельным нейроном</a:t>
            </a:r>
          </a:p>
          <a:p>
            <a:pPr algn="l">
              <a:spcBef>
                <a:spcPts val="1200"/>
              </a:spcBef>
              <a:spcAft>
                <a:spcPts val="600"/>
              </a:spcAft>
            </a:pPr>
            <a:endParaRPr lang="ru-RU" dirty="0"/>
          </a:p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ru-RU" u="sng" dirty="0"/>
              <a:t>2 способ:</a:t>
            </a:r>
            <a:r>
              <a:rPr lang="ru-RU" dirty="0"/>
              <a:t> добавить входной нелинейный признак </a:t>
            </a:r>
          </a:p>
        </p:txBody>
      </p:sp>
    </p:spTree>
    <p:extLst>
      <p:ext uri="{BB962C8B-B14F-4D97-AF65-F5344CB8AC3E}">
        <p14:creationId xmlns:p14="http://schemas.microsoft.com/office/powerpoint/2010/main" val="2925641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633C6-832E-6E76-A16B-99E254E1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CA9A01DE-F054-B304-3D66-A3792FD07A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Простая сеть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C557BF43-D6B7-D6A7-F433-F75A1DB0FF8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6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DC1DF9-AAA2-A764-DF38-75B0640345E2}"/>
                  </a:ext>
                </a:extLst>
              </p:cNvPr>
              <p:cNvSpPr txBox="1"/>
              <p:nvPr/>
            </p:nvSpPr>
            <p:spPr>
              <a:xfrm>
                <a:off x="1471245" y="3421774"/>
                <a:ext cx="19655205" cy="7168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ts val="1200"/>
                  </a:spcBef>
                  <a:spcAft>
                    <a:spcPts val="1200"/>
                  </a:spcAft>
                  <a:buNone/>
                </a:pPr>
                <a:r>
                  <a:rPr lang="ru-RU" dirty="0"/>
                  <a:t>Стандартные блоки нейронной сети состоят из:</a:t>
                </a:r>
              </a:p>
              <a:p>
                <a:pPr algn="l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ru-RU" dirty="0"/>
                  <a:t>1: Линейное преобразование:</a:t>
                </a:r>
              </a:p>
              <a:p>
                <a:pPr marL="457200" lvl="1" algn="l">
                  <a:spcBef>
                    <a:spcPts val="300"/>
                  </a:spcBef>
                  <a:spcAft>
                    <a:spcPts val="1200"/>
                  </a:spcAft>
                </a:pPr>
                <a:endParaRPr lang="ru-RU" dirty="0"/>
              </a:p>
              <a:p>
                <a:pPr marL="457200" lvl="1" algn="l">
                  <a:spcBef>
                    <a:spcPts val="300"/>
                  </a:spcBef>
                  <a:spcAft>
                    <a:spcPts val="1200"/>
                  </a:spcAft>
                </a:pPr>
                <a:r>
                  <a:rPr lang="ru-RU" dirty="0"/>
                  <a:t>Математическая операция (вроде взвешенной суммы), где веса и смещения являются параметрами</a:t>
                </a:r>
                <a:r>
                  <a:rPr lang="en-US" dirty="0"/>
                  <a:t>:</a:t>
                </a:r>
                <a:endParaRPr lang="ru-RU" dirty="0"/>
              </a:p>
              <a:p>
                <a:pPr marL="457200" lvl="1" algn="ctr">
                  <a:spcBef>
                    <a:spcPts val="3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  <a:endParaRPr lang="ru-RU" dirty="0"/>
              </a:p>
              <a:p>
                <a:pPr marL="457200" lvl="1">
                  <a:spcBef>
                    <a:spcPts val="300"/>
                  </a:spcBef>
                  <a:spcAft>
                    <a:spcPts val="1200"/>
                  </a:spcAft>
                </a:pPr>
                <a:r>
                  <a:rPr lang="ru-RU" dirty="0"/>
                  <a:t>Обучаемые параметры: матрица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u-RU" b="0" i="0" smtClean="0">
                        <a:latin typeface="Cambria Math" panose="02040503050406030204" pitchFamily="18" charset="0"/>
                      </a:rPr>
                      <m:t>и вектор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marL="457200" lvl="1" algn="ctr">
                  <a:spcBef>
                    <a:spcPts val="300"/>
                  </a:spcBef>
                  <a:spcAft>
                    <a:spcPts val="1200"/>
                  </a:spcAft>
                </a:pPr>
                <a:endParaRPr lang="ru-RU" dirty="0"/>
              </a:p>
              <a:p>
                <a:pPr algn="l">
                  <a:spcBef>
                    <a:spcPts val="450"/>
                  </a:spcBef>
                  <a:spcAft>
                    <a:spcPts val="600"/>
                  </a:spcAft>
                </a:pPr>
                <a:r>
                  <a:rPr lang="ru-RU" dirty="0"/>
                  <a:t>2: Фиксированная нелинейность</a:t>
                </a:r>
              </a:p>
              <a:p>
                <a:pPr marL="457200" lvl="1" algn="l">
                  <a:spcBef>
                    <a:spcPts val="300"/>
                  </a:spcBef>
                  <a:spcAft>
                    <a:spcPts val="1200"/>
                  </a:spcAft>
                </a:pPr>
                <a:r>
                  <a:rPr lang="ru-RU" dirty="0"/>
                  <a:t>Простая, заранее заданная нелинейная функция (например, </a:t>
                </a:r>
                <a:r>
                  <a:rPr lang="ru-RU" dirty="0" err="1"/>
                  <a:t>ReLU</a:t>
                </a:r>
                <a:r>
                  <a:rPr lang="ru-RU" dirty="0"/>
                  <a:t>, </a:t>
                </a:r>
                <a:r>
                  <a:rPr lang="ru-RU" dirty="0" err="1"/>
                  <a:t>сигмоида</a:t>
                </a:r>
                <a:r>
                  <a:rPr lang="ru-RU" dirty="0"/>
                  <a:t>, и </a:t>
                </a:r>
                <a:r>
                  <a:rPr lang="ru-RU" dirty="0" err="1"/>
                  <a:t>тд</a:t>
                </a:r>
                <a:r>
                  <a:rPr lang="ru-RU" dirty="0"/>
                  <a:t>).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DC1DF9-AAA2-A764-DF38-75B064034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245" y="3421774"/>
                <a:ext cx="19655205" cy="7168309"/>
              </a:xfrm>
              <a:prstGeom prst="rect">
                <a:avLst/>
              </a:prstGeom>
              <a:blipFill>
                <a:blip r:embed="rId3"/>
                <a:stretch>
                  <a:fillRect l="-930" t="-1276" b="-22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3DACCD-9C00-BFA8-9545-BF1BFB17D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308" y="10579976"/>
            <a:ext cx="4292543" cy="6404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F0ABBFB-9FB3-2B59-4218-A90427A61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084" y="11600308"/>
            <a:ext cx="3468016" cy="7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46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1C494-2118-7424-A21F-8841C0464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A89127AD-E844-236D-CB22-2FBDDFC278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7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6" name="Рукописный ввод 115">
                <a:extLst>
                  <a:ext uri="{FF2B5EF4-FFF2-40B4-BE49-F238E27FC236}">
                    <a16:creationId xmlns:a16="http://schemas.microsoft.com/office/drawing/2014/main" id="{C19A04C8-3699-BEA6-0622-4BDF3494C7D7}"/>
                  </a:ext>
                </a:extLst>
              </p14:cNvPr>
              <p14:cNvContentPartPr/>
              <p14:nvPr/>
            </p14:nvContentPartPr>
            <p14:xfrm>
              <a:off x="1339560" y="942480"/>
              <a:ext cx="20071800" cy="9437760"/>
            </p14:xfrm>
          </p:contentPart>
        </mc:Choice>
        <mc:Fallback xmlns="">
          <p:pic>
            <p:nvPicPr>
              <p:cNvPr id="116" name="Рукописный ввод 115">
                <a:extLst>
                  <a:ext uri="{FF2B5EF4-FFF2-40B4-BE49-F238E27FC236}">
                    <a16:creationId xmlns:a16="http://schemas.microsoft.com/office/drawing/2014/main" id="{C19A04C8-3699-BEA6-0622-4BDF3494C7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30200" y="933120"/>
                <a:ext cx="20090520" cy="945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337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C3AF5-DFC1-C64D-FF01-03144A884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3E99BF02-74B8-569C-368D-A60A332C2B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Двухслойная сеть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2AFDEA03-A0C7-7ECE-8FAA-040022ADD46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8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6566905-DF0E-0706-2807-86C1B18E9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16" y="4972050"/>
            <a:ext cx="8521861" cy="669649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4D03D91-B8CE-D1E6-8F10-6FD22D21E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68300" y="5010150"/>
            <a:ext cx="8948533" cy="63557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35C976-8A89-7C5F-3668-D60D04710E1E}"/>
              </a:ext>
            </a:extLst>
          </p:cNvPr>
          <p:cNvSpPr txBox="1"/>
          <p:nvPr/>
        </p:nvSpPr>
        <p:spPr>
          <a:xfrm>
            <a:off x="1733550" y="4020067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Регрессия: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032037-81EF-4783-B056-03FE90ACC8D7}"/>
              </a:ext>
            </a:extLst>
          </p:cNvPr>
          <p:cNvSpPr txBox="1"/>
          <p:nvPr/>
        </p:nvSpPr>
        <p:spPr>
          <a:xfrm>
            <a:off x="14097000" y="4057331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Классификация: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B78B7BE7-CCA7-B70B-FE64-8FF1407702A6}"/>
                  </a:ext>
                </a:extLst>
              </p14:cNvPr>
              <p14:cNvContentPartPr/>
              <p14:nvPr/>
            </p14:nvContentPartPr>
            <p14:xfrm>
              <a:off x="3100680" y="5094000"/>
              <a:ext cx="19980720" cy="478260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B78B7BE7-CCA7-B70B-FE64-8FF1407702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91320" y="5084640"/>
                <a:ext cx="19999440" cy="48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1811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6FF66-6462-EF35-00AF-B6FD6772D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9AEBC07F-AE83-BEB0-AAF6-C2D4D57069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Матричное представление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F67C110-FC46-34A5-AE1D-1E96C2E135A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9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08E085-6498-6DF2-F280-A3CAB838A0EB}"/>
                  </a:ext>
                </a:extLst>
              </p:cNvPr>
              <p:cNvSpPr txBox="1"/>
              <p:nvPr/>
            </p:nvSpPr>
            <p:spPr>
              <a:xfrm>
                <a:off x="1123950" y="4355801"/>
                <a:ext cx="11067256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В матричном виде каждый слой – умножение на матрицу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, </a:t>
                </a:r>
                <a:r>
                  <a:rPr lang="ru-RU" dirty="0"/>
                  <a:t>сдвиг вектором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 применение функции активации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208E085-6498-6DF2-F280-A3CAB838A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50" y="4355801"/>
                <a:ext cx="11067256" cy="1754326"/>
              </a:xfrm>
              <a:prstGeom prst="rect">
                <a:avLst/>
              </a:prstGeom>
              <a:blipFill>
                <a:blip r:embed="rId3"/>
                <a:stretch>
                  <a:fillRect l="-1652" t="-5575" b="-121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AA69A36-5EB7-710E-54B9-2E65D1A3A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0481" y="3405460"/>
            <a:ext cx="8948533" cy="635577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48ABF59-153A-2482-8658-D1E7CEBACC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978" y="6393489"/>
            <a:ext cx="7220568" cy="33677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434C3E-1E64-2610-2A49-BB213A3417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8439"/>
          <a:stretch>
            <a:fillRect/>
          </a:stretch>
        </p:blipFill>
        <p:spPr>
          <a:xfrm>
            <a:off x="1765808" y="10197001"/>
            <a:ext cx="6489189" cy="3367750"/>
          </a:xfrm>
          <a:prstGeom prst="rect">
            <a:avLst/>
          </a:prstGeom>
        </p:spPr>
      </p:pic>
      <p:sp>
        <p:nvSpPr>
          <p:cNvPr id="14" name="Стрелка: вниз 13">
            <a:extLst>
              <a:ext uri="{FF2B5EF4-FFF2-40B4-BE49-F238E27FC236}">
                <a16:creationId xmlns:a16="http://schemas.microsoft.com/office/drawing/2014/main" id="{F98FE4CB-A6CC-54E3-B13A-2EF5C2012CF2}"/>
              </a:ext>
            </a:extLst>
          </p:cNvPr>
          <p:cNvSpPr/>
          <p:nvPr/>
        </p:nvSpPr>
        <p:spPr>
          <a:xfrm>
            <a:off x="5010402" y="9601200"/>
            <a:ext cx="514098" cy="876300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2383B54F-1398-9814-1C5B-8C020E999228}"/>
                  </a:ext>
                </a:extLst>
              </p14:cNvPr>
              <p14:cNvContentPartPr/>
              <p14:nvPr/>
            </p14:nvContentPartPr>
            <p14:xfrm>
              <a:off x="3070800" y="1831320"/>
              <a:ext cx="16656840" cy="10336680"/>
            </p14:xfrm>
          </p:contentPart>
        </mc:Choice>
        <mc:Fallback xmlns=""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2383B54F-1398-9814-1C5B-8C020E99922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61440" y="1821960"/>
                <a:ext cx="16675560" cy="1035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07254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7b046ea12b569ac8bf86d82b576cb1034ccd2f"/>
</p:tagLst>
</file>

<file path=ppt/theme/theme1.xml><?xml version="1.0" encoding="utf-8"?>
<a:theme xmlns:a="http://schemas.openxmlformats.org/drawingml/2006/main" name="Misis">
  <a:themeElements>
    <a:clrScheme name="MISIS">
      <a:dk1>
        <a:sysClr val="windowText" lastClr="000000"/>
      </a:dk1>
      <a:lt1>
        <a:srgbClr val="FFFFFF"/>
      </a:lt1>
      <a:dk2>
        <a:srgbClr val="505569"/>
      </a:dk2>
      <a:lt2>
        <a:srgbClr val="FFFFFF"/>
      </a:lt2>
      <a:accent1>
        <a:srgbClr val="0541F0"/>
      </a:accent1>
      <a:accent2>
        <a:srgbClr val="37EBFF"/>
      </a:accent2>
      <a:accent3>
        <a:srgbClr val="505569"/>
      </a:accent3>
      <a:accent4>
        <a:srgbClr val="0541F0"/>
      </a:accent4>
      <a:accent5>
        <a:srgbClr val="0A1E64"/>
      </a:accent5>
      <a:accent6>
        <a:srgbClr val="0A1E64"/>
      </a:accent6>
      <a:hlink>
        <a:srgbClr val="00B5E2"/>
      </a:hlink>
      <a:folHlink>
        <a:srgbClr val="E4002B"/>
      </a:folHlink>
    </a:clrScheme>
    <a:fontScheme name="Другая 9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27735</TotalTime>
  <Words>1272</Words>
  <Application>Microsoft Office PowerPoint</Application>
  <PresentationFormat>Произвольный</PresentationFormat>
  <Paragraphs>265</Paragraphs>
  <Slides>38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38</vt:i4>
      </vt:variant>
    </vt:vector>
  </HeadingPairs>
  <TitlesOfParts>
    <vt:vector size="46" baseType="lpstr">
      <vt:lpstr>Tahoma</vt:lpstr>
      <vt:lpstr>TT Norms Pro</vt:lpstr>
      <vt:lpstr>Calibri</vt:lpstr>
      <vt:lpstr>Times New Roman</vt:lpstr>
      <vt:lpstr>Cambria Math</vt:lpstr>
      <vt:lpstr>TT Norms Pro Medium</vt:lpstr>
      <vt:lpstr>Arial</vt:lpstr>
      <vt:lpstr>Misis</vt:lpstr>
      <vt:lpstr>Глубокие сети прямого распространения. Автоматическое дифференцирование</vt:lpstr>
      <vt:lpstr>План</vt:lpstr>
      <vt:lpstr>Многослойный персептрон</vt:lpstr>
      <vt:lpstr>Нейрон – линейная модель</vt:lpstr>
      <vt:lpstr>Ограничения линейных моделей</vt:lpstr>
      <vt:lpstr>Простая сеть</vt:lpstr>
      <vt:lpstr>Презентация PowerPoint</vt:lpstr>
      <vt:lpstr>Двухслойная сеть</vt:lpstr>
      <vt:lpstr>Матричное представление</vt:lpstr>
      <vt:lpstr>Матричное представление</vt:lpstr>
      <vt:lpstr>Композиция функций</vt:lpstr>
      <vt:lpstr>Композиция функций</vt:lpstr>
      <vt:lpstr>Сеть глубокого распространения</vt:lpstr>
      <vt:lpstr>Граф вычислений</vt:lpstr>
      <vt:lpstr>Вычислительный граф</vt:lpstr>
      <vt:lpstr>Обучение</vt:lpstr>
      <vt:lpstr>Обучение градиентными методами</vt:lpstr>
      <vt:lpstr>Градиентный спуск</vt:lpstr>
      <vt:lpstr>Градиент и Якобиан</vt:lpstr>
      <vt:lpstr>Дифференцируемые функции</vt:lpstr>
      <vt:lpstr>Производная сложной функции</vt:lpstr>
      <vt:lpstr>Полная производная</vt:lpstr>
      <vt:lpstr>Производная сложной функции</vt:lpstr>
      <vt:lpstr>Автоматическое дифференцирование</vt:lpstr>
      <vt:lpstr>Обратное распространение ошибки (backpropagation)</vt:lpstr>
      <vt:lpstr>Прохождение градиента через слой</vt:lpstr>
      <vt:lpstr>Прохождение градиента через слой (обратный)</vt:lpstr>
      <vt:lpstr>Прохождение градиента через слой (обратный)</vt:lpstr>
      <vt:lpstr>Прохождение градиента через слой (обратный)</vt:lpstr>
      <vt:lpstr>Прохождение градиента через нейрон</vt:lpstr>
      <vt:lpstr>Прохождение градиента через нейрон</vt:lpstr>
      <vt:lpstr>Прохождение градиента через нейрон</vt:lpstr>
      <vt:lpstr>Пример</vt:lpstr>
      <vt:lpstr>Пример</vt:lpstr>
      <vt:lpstr>Пример</vt:lpstr>
      <vt:lpstr>Пример</vt:lpstr>
      <vt:lpstr>Пример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ДД</dc:creator>
  <cp:lastModifiedBy>Masha Kornet</cp:lastModifiedBy>
  <cp:revision>189</cp:revision>
  <dcterms:created xsi:type="dcterms:W3CDTF">2022-07-26T11:52:44Z</dcterms:created>
  <dcterms:modified xsi:type="dcterms:W3CDTF">2025-09-30T17:08:20Z</dcterms:modified>
</cp:coreProperties>
</file>